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5" r:id="rId27"/>
    <p:sldId id="286" r:id="rId28"/>
    <p:sldId id="287" r:id="rId29"/>
    <p:sldId id="288" r:id="rId30"/>
    <p:sldId id="290" r:id="rId31"/>
    <p:sldId id="291" r:id="rId32"/>
    <p:sldId id="292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2">
                  <c:v>563</c:v>
                </c:pt>
                <c:pt idx="3">
                  <c:v>608</c:v>
                </c:pt>
                <c:pt idx="4">
                  <c:v>629</c:v>
                </c:pt>
                <c:pt idx="5">
                  <c:v>663</c:v>
                </c:pt>
                <c:pt idx="6">
                  <c:v>679</c:v>
                </c:pt>
                <c:pt idx="7">
                  <c:v>688</c:v>
                </c:pt>
                <c:pt idx="8">
                  <c:v>895</c:v>
                </c:pt>
                <c:pt idx="9">
                  <c:v>1004</c:v>
                </c:pt>
                <c:pt idx="10">
                  <c:v>1113</c:v>
                </c:pt>
                <c:pt idx="11">
                  <c:v>1206</c:v>
                </c:pt>
                <c:pt idx="12">
                  <c:v>1278</c:v>
                </c:pt>
                <c:pt idx="13">
                  <c:v>1304</c:v>
                </c:pt>
                <c:pt idx="14">
                  <c:v>1351</c:v>
                </c:pt>
                <c:pt idx="15">
                  <c:v>1402</c:v>
                </c:pt>
                <c:pt idx="16">
                  <c:v>1437</c:v>
                </c:pt>
                <c:pt idx="17">
                  <c:v>1479</c:v>
                </c:pt>
                <c:pt idx="18">
                  <c:v>1485</c:v>
                </c:pt>
                <c:pt idx="19">
                  <c:v>1503</c:v>
                </c:pt>
                <c:pt idx="20">
                  <c:v>1514</c:v>
                </c:pt>
                <c:pt idx="21">
                  <c:v>1526</c:v>
                </c:pt>
                <c:pt idx="22">
                  <c:v>1526</c:v>
                </c:pt>
                <c:pt idx="23">
                  <c:v>1528</c:v>
                </c:pt>
                <c:pt idx="24">
                  <c:v>1534</c:v>
                </c:pt>
                <c:pt idx="25">
                  <c:v>1545</c:v>
                </c:pt>
                <c:pt idx="26">
                  <c:v>1561</c:v>
                </c:pt>
                <c:pt idx="27">
                  <c:v>1569</c:v>
                </c:pt>
                <c:pt idx="28">
                  <c:v>1581</c:v>
                </c:pt>
                <c:pt idx="29">
                  <c:v>1604</c:v>
                </c:pt>
                <c:pt idx="30">
                  <c:v>1625</c:v>
                </c:pt>
                <c:pt idx="31">
                  <c:v>1633</c:v>
                </c:pt>
                <c:pt idx="32">
                  <c:v>1662</c:v>
                </c:pt>
                <c:pt idx="33">
                  <c:v>1693</c:v>
                </c:pt>
                <c:pt idx="34">
                  <c:v>1731</c:v>
                </c:pt>
                <c:pt idx="35">
                  <c:v>1742</c:v>
                </c:pt>
                <c:pt idx="36">
                  <c:v>1751</c:v>
                </c:pt>
                <c:pt idx="37">
                  <c:v>1754</c:v>
                </c:pt>
                <c:pt idx="38">
                  <c:v>1783</c:v>
                </c:pt>
                <c:pt idx="39">
                  <c:v>1805</c:v>
                </c:pt>
                <c:pt idx="40">
                  <c:v>1820</c:v>
                </c:pt>
                <c:pt idx="41">
                  <c:v>1833</c:v>
                </c:pt>
                <c:pt idx="42">
                  <c:v>1843</c:v>
                </c:pt>
                <c:pt idx="43">
                  <c:v>1847</c:v>
                </c:pt>
                <c:pt idx="44">
                  <c:v>1852</c:v>
                </c:pt>
                <c:pt idx="45">
                  <c:v>1858</c:v>
                </c:pt>
                <c:pt idx="46">
                  <c:v>1861</c:v>
                </c:pt>
                <c:pt idx="47">
                  <c:v>1865</c:v>
                </c:pt>
                <c:pt idx="48">
                  <c:v>1879</c:v>
                </c:pt>
                <c:pt idx="49">
                  <c:v>1885</c:v>
                </c:pt>
                <c:pt idx="50">
                  <c:v>1889</c:v>
                </c:pt>
                <c:pt idx="51">
                  <c:v>1933</c:v>
                </c:pt>
                <c:pt idx="52">
                  <c:v>1946</c:v>
                </c:pt>
                <c:pt idx="53">
                  <c:v>1997</c:v>
                </c:pt>
                <c:pt idx="54">
                  <c:v>2016</c:v>
                </c:pt>
                <c:pt idx="55">
                  <c:v>2031</c:v>
                </c:pt>
                <c:pt idx="56">
                  <c:v>2033</c:v>
                </c:pt>
                <c:pt idx="57">
                  <c:v>2044</c:v>
                </c:pt>
                <c:pt idx="58">
                  <c:v>2062</c:v>
                </c:pt>
                <c:pt idx="59">
                  <c:v>2070</c:v>
                </c:pt>
                <c:pt idx="60">
                  <c:v>2114</c:v>
                </c:pt>
                <c:pt idx="61">
                  <c:v>2279</c:v>
                </c:pt>
                <c:pt idx="62">
                  <c:v>2352</c:v>
                </c:pt>
                <c:pt idx="63">
                  <c:v>2405</c:v>
                </c:pt>
                <c:pt idx="64">
                  <c:v>2432</c:v>
                </c:pt>
                <c:pt idx="65">
                  <c:v>2451</c:v>
                </c:pt>
                <c:pt idx="66">
                  <c:v>2536</c:v>
                </c:pt>
                <c:pt idx="67">
                  <c:v>2721</c:v>
                </c:pt>
                <c:pt idx="68">
                  <c:v>3251</c:v>
                </c:pt>
                <c:pt idx="69">
                  <c:v>3495</c:v>
                </c:pt>
                <c:pt idx="70">
                  <c:v>3657</c:v>
                </c:pt>
                <c:pt idx="71">
                  <c:v>3831</c:v>
                </c:pt>
                <c:pt idx="72">
                  <c:v>3973</c:v>
                </c:pt>
                <c:pt idx="73">
                  <c:v>4128</c:v>
                </c:pt>
                <c:pt idx="74">
                  <c:v>4330</c:v>
                </c:pt>
                <c:pt idx="75">
                  <c:v>4684</c:v>
                </c:pt>
                <c:pt idx="76">
                  <c:v>4801</c:v>
                </c:pt>
                <c:pt idx="77">
                  <c:v>4887</c:v>
                </c:pt>
                <c:pt idx="78">
                  <c:v>4992</c:v>
                </c:pt>
                <c:pt idx="79">
                  <c:v>5119</c:v>
                </c:pt>
                <c:pt idx="80">
                  <c:v>5160</c:v>
                </c:pt>
                <c:pt idx="81">
                  <c:v>5278</c:v>
                </c:pt>
                <c:pt idx="82">
                  <c:v>5582</c:v>
                </c:pt>
                <c:pt idx="83">
                  <c:v>5631</c:v>
                </c:pt>
                <c:pt idx="84">
                  <c:v>5674</c:v>
                </c:pt>
                <c:pt idx="85">
                  <c:v>5705</c:v>
                </c:pt>
                <c:pt idx="86">
                  <c:v>5720</c:v>
                </c:pt>
                <c:pt idx="87">
                  <c:v>5735</c:v>
                </c:pt>
                <c:pt idx="88">
                  <c:v>5744</c:v>
                </c:pt>
                <c:pt idx="89">
                  <c:v>5763</c:v>
                </c:pt>
                <c:pt idx="90">
                  <c:v>5771</c:v>
                </c:pt>
                <c:pt idx="91">
                  <c:v>5785</c:v>
                </c:pt>
                <c:pt idx="92">
                  <c:v>5806</c:v>
                </c:pt>
                <c:pt idx="93">
                  <c:v>5861</c:v>
                </c:pt>
                <c:pt idx="94">
                  <c:v>5879</c:v>
                </c:pt>
                <c:pt idx="95">
                  <c:v>5893</c:v>
                </c:pt>
                <c:pt idx="96">
                  <c:v>5916</c:v>
                </c:pt>
                <c:pt idx="97">
                  <c:v>5924</c:v>
                </c:pt>
                <c:pt idx="98">
                  <c:v>6171</c:v>
                </c:pt>
                <c:pt idx="99">
                  <c:v>6337</c:v>
                </c:pt>
                <c:pt idx="100">
                  <c:v>6515</c:v>
                </c:pt>
                <c:pt idx="101">
                  <c:v>6605</c:v>
                </c:pt>
                <c:pt idx="102">
                  <c:v>6660</c:v>
                </c:pt>
                <c:pt idx="103">
                  <c:v>6701</c:v>
                </c:pt>
                <c:pt idx="104">
                  <c:v>6762</c:v>
                </c:pt>
                <c:pt idx="105">
                  <c:v>6793</c:v>
                </c:pt>
                <c:pt idx="106">
                  <c:v>6822</c:v>
                </c:pt>
                <c:pt idx="107">
                  <c:v>6907</c:v>
                </c:pt>
                <c:pt idx="108">
                  <c:v>6977</c:v>
                </c:pt>
                <c:pt idx="109">
                  <c:v>7057</c:v>
                </c:pt>
                <c:pt idx="110">
                  <c:v>7151</c:v>
                </c:pt>
                <c:pt idx="111">
                  <c:v>7208</c:v>
                </c:pt>
                <c:pt idx="112">
                  <c:v>7265</c:v>
                </c:pt>
                <c:pt idx="113">
                  <c:v>7338</c:v>
                </c:pt>
                <c:pt idx="114">
                  <c:v>7398</c:v>
                </c:pt>
                <c:pt idx="115">
                  <c:v>7638</c:v>
                </c:pt>
                <c:pt idx="116">
                  <c:v>7877</c:v>
                </c:pt>
                <c:pt idx="117">
                  <c:v>8082</c:v>
                </c:pt>
                <c:pt idx="118">
                  <c:v>8412</c:v>
                </c:pt>
                <c:pt idx="119">
                  <c:v>8472</c:v>
                </c:pt>
                <c:pt idx="120">
                  <c:v>8606</c:v>
                </c:pt>
                <c:pt idx="121">
                  <c:v>8716</c:v>
                </c:pt>
                <c:pt idx="122">
                  <c:v>8775</c:v>
                </c:pt>
                <c:pt idx="123">
                  <c:v>8828</c:v>
                </c:pt>
                <c:pt idx="124">
                  <c:v>8882</c:v>
                </c:pt>
                <c:pt idx="125">
                  <c:v>8937</c:v>
                </c:pt>
                <c:pt idx="126">
                  <c:v>9019</c:v>
                </c:pt>
                <c:pt idx="127">
                  <c:v>9155</c:v>
                </c:pt>
                <c:pt idx="128">
                  <c:v>9317</c:v>
                </c:pt>
                <c:pt idx="129">
                  <c:v>9394</c:v>
                </c:pt>
                <c:pt idx="130">
                  <c:v>9659</c:v>
                </c:pt>
                <c:pt idx="131">
                  <c:v>10243</c:v>
                </c:pt>
                <c:pt idx="132">
                  <c:v>10509</c:v>
                </c:pt>
                <c:pt idx="133">
                  <c:v>10631</c:v>
                </c:pt>
                <c:pt idx="134">
                  <c:v>10695</c:v>
                </c:pt>
                <c:pt idx="135">
                  <c:v>10743</c:v>
                </c:pt>
                <c:pt idx="136">
                  <c:v>10787</c:v>
                </c:pt>
                <c:pt idx="137">
                  <c:v>10847</c:v>
                </c:pt>
                <c:pt idx="138">
                  <c:v>11437</c:v>
                </c:pt>
                <c:pt idx="139">
                  <c:v>11543</c:v>
                </c:pt>
                <c:pt idx="140">
                  <c:v>11608</c:v>
                </c:pt>
                <c:pt idx="141">
                  <c:v>11830</c:v>
                </c:pt>
                <c:pt idx="142">
                  <c:v>11989</c:v>
                </c:pt>
                <c:pt idx="143">
                  <c:v>12141</c:v>
                </c:pt>
                <c:pt idx="144">
                  <c:v>12316</c:v>
                </c:pt>
                <c:pt idx="145">
                  <c:v>12470</c:v>
                </c:pt>
                <c:pt idx="146">
                  <c:v>12624</c:v>
                </c:pt>
                <c:pt idx="147">
                  <c:v>12702</c:v>
                </c:pt>
                <c:pt idx="148">
                  <c:v>12822</c:v>
                </c:pt>
                <c:pt idx="149">
                  <c:v>12965</c:v>
                </c:pt>
                <c:pt idx="150">
                  <c:v>13043</c:v>
                </c:pt>
                <c:pt idx="151">
                  <c:v>13172</c:v>
                </c:pt>
                <c:pt idx="152">
                  <c:v>13267</c:v>
                </c:pt>
                <c:pt idx="153">
                  <c:v>13303</c:v>
                </c:pt>
                <c:pt idx="154">
                  <c:v>13331</c:v>
                </c:pt>
                <c:pt idx="155">
                  <c:v>13364</c:v>
                </c:pt>
                <c:pt idx="156">
                  <c:v>13391</c:v>
                </c:pt>
                <c:pt idx="157">
                  <c:v>13406</c:v>
                </c:pt>
                <c:pt idx="158">
                  <c:v>13425</c:v>
                </c:pt>
                <c:pt idx="159">
                  <c:v>13447</c:v>
                </c:pt>
                <c:pt idx="160">
                  <c:v>13469</c:v>
                </c:pt>
                <c:pt idx="161">
                  <c:v>13482</c:v>
                </c:pt>
                <c:pt idx="162">
                  <c:v>13503</c:v>
                </c:pt>
                <c:pt idx="163">
                  <c:v>13537</c:v>
                </c:pt>
                <c:pt idx="164">
                  <c:v>13543</c:v>
                </c:pt>
                <c:pt idx="165">
                  <c:v>13544</c:v>
                </c:pt>
                <c:pt idx="166">
                  <c:v>13562</c:v>
                </c:pt>
                <c:pt idx="167">
                  <c:v>13570</c:v>
                </c:pt>
                <c:pt idx="168">
                  <c:v>13594</c:v>
                </c:pt>
                <c:pt idx="169">
                  <c:v>13627</c:v>
                </c:pt>
                <c:pt idx="170">
                  <c:v>13651</c:v>
                </c:pt>
                <c:pt idx="171">
                  <c:v>13676</c:v>
                </c:pt>
                <c:pt idx="172">
                  <c:v>13709</c:v>
                </c:pt>
                <c:pt idx="173">
                  <c:v>13738</c:v>
                </c:pt>
                <c:pt idx="174">
                  <c:v>13753</c:v>
                </c:pt>
                <c:pt idx="175">
                  <c:v>13768</c:v>
                </c:pt>
                <c:pt idx="176">
                  <c:v>13792</c:v>
                </c:pt>
                <c:pt idx="177">
                  <c:v>13811</c:v>
                </c:pt>
                <c:pt idx="178">
                  <c:v>13822</c:v>
                </c:pt>
                <c:pt idx="179">
                  <c:v>13832</c:v>
                </c:pt>
                <c:pt idx="180">
                  <c:v>13841</c:v>
                </c:pt>
                <c:pt idx="181">
                  <c:v>13852</c:v>
                </c:pt>
                <c:pt idx="182">
                  <c:v>13858</c:v>
                </c:pt>
                <c:pt idx="183">
                  <c:v>13866</c:v>
                </c:pt>
                <c:pt idx="184">
                  <c:v>13885</c:v>
                </c:pt>
                <c:pt idx="185">
                  <c:v>13888</c:v>
                </c:pt>
                <c:pt idx="186">
                  <c:v>13893</c:v>
                </c:pt>
                <c:pt idx="187">
                  <c:v>14028</c:v>
                </c:pt>
                <c:pt idx="188">
                  <c:v>14056</c:v>
                </c:pt>
                <c:pt idx="189">
                  <c:v>14077</c:v>
                </c:pt>
                <c:pt idx="190">
                  <c:v>14099</c:v>
                </c:pt>
                <c:pt idx="191">
                  <c:v>14113</c:v>
                </c:pt>
                <c:pt idx="192">
                  <c:v>14117</c:v>
                </c:pt>
                <c:pt idx="193">
                  <c:v>14122</c:v>
                </c:pt>
                <c:pt idx="194">
                  <c:v>14143</c:v>
                </c:pt>
                <c:pt idx="195">
                  <c:v>14155</c:v>
                </c:pt>
                <c:pt idx="196">
                  <c:v>14273</c:v>
                </c:pt>
                <c:pt idx="197">
                  <c:v>14292</c:v>
                </c:pt>
                <c:pt idx="198">
                  <c:v>14321</c:v>
                </c:pt>
                <c:pt idx="199">
                  <c:v>14356</c:v>
                </c:pt>
                <c:pt idx="200">
                  <c:v>14373</c:v>
                </c:pt>
                <c:pt idx="201">
                  <c:v>14390</c:v>
                </c:pt>
                <c:pt idx="202">
                  <c:v>14395</c:v>
                </c:pt>
                <c:pt idx="203">
                  <c:v>14404</c:v>
                </c:pt>
                <c:pt idx="204">
                  <c:v>14409</c:v>
                </c:pt>
                <c:pt idx="205">
                  <c:v>14423</c:v>
                </c:pt>
                <c:pt idx="206">
                  <c:v>14439</c:v>
                </c:pt>
                <c:pt idx="207">
                  <c:v>14452</c:v>
                </c:pt>
                <c:pt idx="208">
                  <c:v>14454</c:v>
                </c:pt>
                <c:pt idx="209">
                  <c:v>14458</c:v>
                </c:pt>
                <c:pt idx="210">
                  <c:v>14512</c:v>
                </c:pt>
                <c:pt idx="211">
                  <c:v>14579</c:v>
                </c:pt>
                <c:pt idx="212">
                  <c:v>14617</c:v>
                </c:pt>
                <c:pt idx="213">
                  <c:v>15100</c:v>
                </c:pt>
                <c:pt idx="214">
                  <c:v>15275</c:v>
                </c:pt>
                <c:pt idx="215">
                  <c:v>15332</c:v>
                </c:pt>
                <c:pt idx="216">
                  <c:v>15389</c:v>
                </c:pt>
                <c:pt idx="217">
                  <c:v>15400</c:v>
                </c:pt>
                <c:pt idx="218">
                  <c:v>15413</c:v>
                </c:pt>
                <c:pt idx="219">
                  <c:v>15432</c:v>
                </c:pt>
                <c:pt idx="220">
                  <c:v>15457</c:v>
                </c:pt>
                <c:pt idx="221">
                  <c:v>15494</c:v>
                </c:pt>
                <c:pt idx="222">
                  <c:v>15521</c:v>
                </c:pt>
                <c:pt idx="223">
                  <c:v>15544</c:v>
                </c:pt>
                <c:pt idx="224">
                  <c:v>15553</c:v>
                </c:pt>
                <c:pt idx="225">
                  <c:v>15566</c:v>
                </c:pt>
                <c:pt idx="226">
                  <c:v>15594</c:v>
                </c:pt>
                <c:pt idx="227">
                  <c:v>15610</c:v>
                </c:pt>
                <c:pt idx="228">
                  <c:v>15665</c:v>
                </c:pt>
                <c:pt idx="229">
                  <c:v>15684</c:v>
                </c:pt>
                <c:pt idx="230">
                  <c:v>15688</c:v>
                </c:pt>
                <c:pt idx="231">
                  <c:v>15693</c:v>
                </c:pt>
                <c:pt idx="232">
                  <c:v>15698</c:v>
                </c:pt>
                <c:pt idx="233">
                  <c:v>15706</c:v>
                </c:pt>
                <c:pt idx="234">
                  <c:v>15713</c:v>
                </c:pt>
                <c:pt idx="235">
                  <c:v>15725</c:v>
                </c:pt>
                <c:pt idx="236">
                  <c:v>15725</c:v>
                </c:pt>
                <c:pt idx="237">
                  <c:v>15732</c:v>
                </c:pt>
                <c:pt idx="238">
                  <c:v>15745</c:v>
                </c:pt>
                <c:pt idx="239">
                  <c:v>15756</c:v>
                </c:pt>
                <c:pt idx="240">
                  <c:v>15768</c:v>
                </c:pt>
                <c:pt idx="241">
                  <c:v>15773</c:v>
                </c:pt>
                <c:pt idx="242">
                  <c:v>15782</c:v>
                </c:pt>
                <c:pt idx="243">
                  <c:v>15785</c:v>
                </c:pt>
                <c:pt idx="244">
                  <c:v>15798</c:v>
                </c:pt>
                <c:pt idx="245">
                  <c:v>15800</c:v>
                </c:pt>
                <c:pt idx="246">
                  <c:v>15810</c:v>
                </c:pt>
                <c:pt idx="247">
                  <c:v>15856</c:v>
                </c:pt>
                <c:pt idx="248">
                  <c:v>15910</c:v>
                </c:pt>
                <c:pt idx="249">
                  <c:v>15957</c:v>
                </c:pt>
                <c:pt idx="250">
                  <c:v>15995</c:v>
                </c:pt>
                <c:pt idx="251">
                  <c:v>16027</c:v>
                </c:pt>
                <c:pt idx="252">
                  <c:v>16039</c:v>
                </c:pt>
                <c:pt idx="253">
                  <c:v>16089</c:v>
                </c:pt>
                <c:pt idx="254">
                  <c:v>16172</c:v>
                </c:pt>
                <c:pt idx="255">
                  <c:v>16201</c:v>
                </c:pt>
                <c:pt idx="256">
                  <c:v>16226</c:v>
                </c:pt>
                <c:pt idx="257">
                  <c:v>16243</c:v>
                </c:pt>
                <c:pt idx="258">
                  <c:v>16246</c:v>
                </c:pt>
                <c:pt idx="259">
                  <c:v>16246</c:v>
                </c:pt>
                <c:pt idx="260">
                  <c:v>16262</c:v>
                </c:pt>
                <c:pt idx="261">
                  <c:v>16284</c:v>
                </c:pt>
                <c:pt idx="262">
                  <c:v>16301</c:v>
                </c:pt>
                <c:pt idx="263">
                  <c:v>16318</c:v>
                </c:pt>
                <c:pt idx="264">
                  <c:v>16386</c:v>
                </c:pt>
                <c:pt idx="265">
                  <c:v>16420</c:v>
                </c:pt>
                <c:pt idx="266">
                  <c:v>16469</c:v>
                </c:pt>
                <c:pt idx="267">
                  <c:v>16491</c:v>
                </c:pt>
                <c:pt idx="268">
                  <c:v>16532</c:v>
                </c:pt>
                <c:pt idx="269">
                  <c:v>16556</c:v>
                </c:pt>
                <c:pt idx="270">
                  <c:v>16580</c:v>
                </c:pt>
                <c:pt idx="271">
                  <c:v>16594</c:v>
                </c:pt>
                <c:pt idx="272">
                  <c:v>16604</c:v>
                </c:pt>
                <c:pt idx="273">
                  <c:v>16615</c:v>
                </c:pt>
                <c:pt idx="274">
                  <c:v>16626</c:v>
                </c:pt>
                <c:pt idx="275">
                  <c:v>16628</c:v>
                </c:pt>
                <c:pt idx="276">
                  <c:v>16628</c:v>
                </c:pt>
                <c:pt idx="277">
                  <c:v>16628</c:v>
                </c:pt>
                <c:pt idx="278">
                  <c:v>16634</c:v>
                </c:pt>
                <c:pt idx="279">
                  <c:v>16637</c:v>
                </c:pt>
                <c:pt idx="280">
                  <c:v>16640</c:v>
                </c:pt>
                <c:pt idx="281">
                  <c:v>16642</c:v>
                </c:pt>
                <c:pt idx="282">
                  <c:v>16645</c:v>
                </c:pt>
                <c:pt idx="283">
                  <c:v>16649</c:v>
                </c:pt>
                <c:pt idx="284">
                  <c:v>16652</c:v>
                </c:pt>
                <c:pt idx="285">
                  <c:v>16655</c:v>
                </c:pt>
                <c:pt idx="286">
                  <c:v>16662</c:v>
                </c:pt>
                <c:pt idx="287">
                  <c:v>16672</c:v>
                </c:pt>
                <c:pt idx="288">
                  <c:v>16808</c:v>
                </c:pt>
                <c:pt idx="289">
                  <c:v>16841</c:v>
                </c:pt>
                <c:pt idx="290">
                  <c:v>16848</c:v>
                </c:pt>
                <c:pt idx="291">
                  <c:v>16849</c:v>
                </c:pt>
                <c:pt idx="292">
                  <c:v>16855</c:v>
                </c:pt>
                <c:pt idx="293">
                  <c:v>16854</c:v>
                </c:pt>
                <c:pt idx="294">
                  <c:v>16865</c:v>
                </c:pt>
                <c:pt idx="295">
                  <c:v>16872</c:v>
                </c:pt>
                <c:pt idx="296">
                  <c:v>16879</c:v>
                </c:pt>
                <c:pt idx="297">
                  <c:v>16881</c:v>
                </c:pt>
                <c:pt idx="298">
                  <c:v>16892</c:v>
                </c:pt>
                <c:pt idx="299">
                  <c:v>16895</c:v>
                </c:pt>
                <c:pt idx="300">
                  <c:v>16899</c:v>
                </c:pt>
                <c:pt idx="301">
                  <c:v>16902</c:v>
                </c:pt>
                <c:pt idx="302">
                  <c:v>16905</c:v>
                </c:pt>
                <c:pt idx="303">
                  <c:v>16910</c:v>
                </c:pt>
                <c:pt idx="304">
                  <c:v>16911</c:v>
                </c:pt>
                <c:pt idx="305">
                  <c:v>16911</c:v>
                </c:pt>
                <c:pt idx="306">
                  <c:v>16926</c:v>
                </c:pt>
                <c:pt idx="307">
                  <c:v>16943</c:v>
                </c:pt>
                <c:pt idx="308">
                  <c:v>16952</c:v>
                </c:pt>
                <c:pt idx="309">
                  <c:v>16961</c:v>
                </c:pt>
                <c:pt idx="310">
                  <c:v>16970</c:v>
                </c:pt>
                <c:pt idx="311">
                  <c:v>16974</c:v>
                </c:pt>
                <c:pt idx="312">
                  <c:v>16986</c:v>
                </c:pt>
                <c:pt idx="313">
                  <c:v>16991</c:v>
                </c:pt>
                <c:pt idx="314">
                  <c:v>16996</c:v>
                </c:pt>
                <c:pt idx="315">
                  <c:v>17001</c:v>
                </c:pt>
                <c:pt idx="316">
                  <c:v>17005</c:v>
                </c:pt>
                <c:pt idx="317">
                  <c:v>17085</c:v>
                </c:pt>
                <c:pt idx="318">
                  <c:v>17096</c:v>
                </c:pt>
                <c:pt idx="319">
                  <c:v>17100</c:v>
                </c:pt>
                <c:pt idx="320">
                  <c:v>17104</c:v>
                </c:pt>
                <c:pt idx="321">
                  <c:v>17106</c:v>
                </c:pt>
                <c:pt idx="322">
                  <c:v>17117</c:v>
                </c:pt>
                <c:pt idx="323">
                  <c:v>17123</c:v>
                </c:pt>
                <c:pt idx="324">
                  <c:v>17140</c:v>
                </c:pt>
                <c:pt idx="325">
                  <c:v>17157</c:v>
                </c:pt>
                <c:pt idx="326">
                  <c:v>17158</c:v>
                </c:pt>
                <c:pt idx="327">
                  <c:v>17161</c:v>
                </c:pt>
                <c:pt idx="328">
                  <c:v>17167</c:v>
                </c:pt>
                <c:pt idx="329">
                  <c:v>17175</c:v>
                </c:pt>
                <c:pt idx="330">
                  <c:v>17204</c:v>
                </c:pt>
                <c:pt idx="331">
                  <c:v>17214</c:v>
                </c:pt>
                <c:pt idx="332">
                  <c:v>17229</c:v>
                </c:pt>
                <c:pt idx="333">
                  <c:v>17240</c:v>
                </c:pt>
                <c:pt idx="334">
                  <c:v>17249</c:v>
                </c:pt>
                <c:pt idx="335">
                  <c:v>17269</c:v>
                </c:pt>
                <c:pt idx="336">
                  <c:v>17283</c:v>
                </c:pt>
                <c:pt idx="337">
                  <c:v>17309</c:v>
                </c:pt>
                <c:pt idx="338">
                  <c:v>17327</c:v>
                </c:pt>
                <c:pt idx="339">
                  <c:v>17346</c:v>
                </c:pt>
                <c:pt idx="340">
                  <c:v>17378</c:v>
                </c:pt>
                <c:pt idx="341">
                  <c:v>17398</c:v>
                </c:pt>
                <c:pt idx="342">
                  <c:v>17415</c:v>
                </c:pt>
                <c:pt idx="343">
                  <c:v>17425</c:v>
                </c:pt>
                <c:pt idx="344">
                  <c:v>17430</c:v>
                </c:pt>
                <c:pt idx="345">
                  <c:v>17449</c:v>
                </c:pt>
                <c:pt idx="346">
                  <c:v>17458</c:v>
                </c:pt>
                <c:pt idx="347">
                  <c:v>17474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73-4118-AE77-8EC247824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475576"/>
        <c:axId val="339476232"/>
      </c:lineChart>
      <c:catAx>
        <c:axId val="33947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76232"/>
        <c:crosses val="autoZero"/>
        <c:auto val="1"/>
        <c:lblAlgn val="ctr"/>
        <c:lblOffset val="100"/>
        <c:noMultiLvlLbl val="0"/>
      </c:catAx>
      <c:valAx>
        <c:axId val="33947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7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17772</c:v>
                </c:pt>
                <c:pt idx="1">
                  <c:v>11932</c:v>
                </c:pt>
                <c:pt idx="2">
                  <c:v>22274</c:v>
                </c:pt>
                <c:pt idx="3">
                  <c:v>9391</c:v>
                </c:pt>
                <c:pt idx="4">
                  <c:v>4724</c:v>
                </c:pt>
                <c:pt idx="5">
                  <c:v>3821</c:v>
                </c:pt>
                <c:pt idx="6">
                  <c:v>2839</c:v>
                </c:pt>
                <c:pt idx="7">
                  <c:v>2444</c:v>
                </c:pt>
                <c:pt idx="8">
                  <c:v>24387</c:v>
                </c:pt>
                <c:pt idx="9">
                  <c:v>19459</c:v>
                </c:pt>
                <c:pt idx="10">
                  <c:v>12207</c:v>
                </c:pt>
                <c:pt idx="11">
                  <c:v>22070</c:v>
                </c:pt>
                <c:pt idx="12">
                  <c:v>16715</c:v>
                </c:pt>
                <c:pt idx="13">
                  <c:v>10632</c:v>
                </c:pt>
                <c:pt idx="14">
                  <c:v>12575</c:v>
                </c:pt>
                <c:pt idx="15">
                  <c:v>18466</c:v>
                </c:pt>
                <c:pt idx="16">
                  <c:v>10854</c:v>
                </c:pt>
                <c:pt idx="17">
                  <c:v>9674</c:v>
                </c:pt>
                <c:pt idx="18">
                  <c:v>5398</c:v>
                </c:pt>
                <c:pt idx="19">
                  <c:v>4434</c:v>
                </c:pt>
                <c:pt idx="20">
                  <c:v>5384</c:v>
                </c:pt>
                <c:pt idx="21">
                  <c:v>9059</c:v>
                </c:pt>
                <c:pt idx="22">
                  <c:v>12816</c:v>
                </c:pt>
                <c:pt idx="23">
                  <c:v>9777</c:v>
                </c:pt>
                <c:pt idx="24">
                  <c:v>7422</c:v>
                </c:pt>
                <c:pt idx="25">
                  <c:v>11963</c:v>
                </c:pt>
                <c:pt idx="26">
                  <c:v>25136</c:v>
                </c:pt>
                <c:pt idx="27">
                  <c:v>13314</c:v>
                </c:pt>
                <c:pt idx="28">
                  <c:v>10822</c:v>
                </c:pt>
                <c:pt idx="29">
                  <c:v>17593</c:v>
                </c:pt>
                <c:pt idx="30">
                  <c:v>18465</c:v>
                </c:pt>
                <c:pt idx="31">
                  <c:v>12745</c:v>
                </c:pt>
                <c:pt idx="32">
                  <c:v>13756</c:v>
                </c:pt>
                <c:pt idx="33">
                  <c:v>32445</c:v>
                </c:pt>
                <c:pt idx="34">
                  <c:v>13960</c:v>
                </c:pt>
                <c:pt idx="35">
                  <c:v>7507</c:v>
                </c:pt>
                <c:pt idx="36">
                  <c:v>6654</c:v>
                </c:pt>
                <c:pt idx="37">
                  <c:v>3696</c:v>
                </c:pt>
                <c:pt idx="38">
                  <c:v>5121</c:v>
                </c:pt>
                <c:pt idx="39">
                  <c:v>11410</c:v>
                </c:pt>
                <c:pt idx="40">
                  <c:v>9072</c:v>
                </c:pt>
                <c:pt idx="41">
                  <c:v>5540</c:v>
                </c:pt>
                <c:pt idx="42">
                  <c:v>6338</c:v>
                </c:pt>
                <c:pt idx="43">
                  <c:v>5948</c:v>
                </c:pt>
                <c:pt idx="44">
                  <c:v>6053</c:v>
                </c:pt>
                <c:pt idx="45">
                  <c:v>4003</c:v>
                </c:pt>
                <c:pt idx="46">
                  <c:v>5382</c:v>
                </c:pt>
                <c:pt idx="47">
                  <c:v>7266</c:v>
                </c:pt>
                <c:pt idx="48">
                  <c:v>6043</c:v>
                </c:pt>
                <c:pt idx="49">
                  <c:v>5145</c:v>
                </c:pt>
                <c:pt idx="50">
                  <c:v>3678</c:v>
                </c:pt>
                <c:pt idx="51">
                  <c:v>8817</c:v>
                </c:pt>
                <c:pt idx="52">
                  <c:v>7283</c:v>
                </c:pt>
                <c:pt idx="53">
                  <c:v>12465</c:v>
                </c:pt>
                <c:pt idx="54">
                  <c:v>5205</c:v>
                </c:pt>
                <c:pt idx="55">
                  <c:v>3006</c:v>
                </c:pt>
                <c:pt idx="56">
                  <c:v>2594</c:v>
                </c:pt>
                <c:pt idx="57">
                  <c:v>4569</c:v>
                </c:pt>
                <c:pt idx="58">
                  <c:v>6774</c:v>
                </c:pt>
                <c:pt idx="59">
                  <c:v>2689</c:v>
                </c:pt>
                <c:pt idx="60">
                  <c:v>12905</c:v>
                </c:pt>
                <c:pt idx="61">
                  <c:v>38990</c:v>
                </c:pt>
                <c:pt idx="62">
                  <c:v>19775</c:v>
                </c:pt>
                <c:pt idx="63">
                  <c:v>12895</c:v>
                </c:pt>
                <c:pt idx="64">
                  <c:v>9991</c:v>
                </c:pt>
                <c:pt idx="65">
                  <c:v>6543</c:v>
                </c:pt>
                <c:pt idx="66">
                  <c:v>27822</c:v>
                </c:pt>
                <c:pt idx="67">
                  <c:v>46979</c:v>
                </c:pt>
                <c:pt idx="68">
                  <c:v>160628</c:v>
                </c:pt>
                <c:pt idx="69">
                  <c:v>92987</c:v>
                </c:pt>
                <c:pt idx="70">
                  <c:v>69961</c:v>
                </c:pt>
                <c:pt idx="71">
                  <c:v>69070</c:v>
                </c:pt>
                <c:pt idx="72">
                  <c:v>74844</c:v>
                </c:pt>
                <c:pt idx="73">
                  <c:v>77629</c:v>
                </c:pt>
                <c:pt idx="74">
                  <c:v>100728</c:v>
                </c:pt>
                <c:pt idx="75">
                  <c:v>122449</c:v>
                </c:pt>
                <c:pt idx="76">
                  <c:v>116274</c:v>
                </c:pt>
                <c:pt idx="77">
                  <c:v>115619</c:v>
                </c:pt>
                <c:pt idx="78">
                  <c:v>151974</c:v>
                </c:pt>
                <c:pt idx="79">
                  <c:v>194657</c:v>
                </c:pt>
                <c:pt idx="80">
                  <c:v>95253</c:v>
                </c:pt>
                <c:pt idx="81">
                  <c:v>100564</c:v>
                </c:pt>
                <c:pt idx="82">
                  <c:v>70538</c:v>
                </c:pt>
                <c:pt idx="83">
                  <c:v>40469</c:v>
                </c:pt>
                <c:pt idx="84">
                  <c:v>38775</c:v>
                </c:pt>
                <c:pt idx="85">
                  <c:v>32212</c:v>
                </c:pt>
                <c:pt idx="86">
                  <c:v>34504</c:v>
                </c:pt>
                <c:pt idx="87">
                  <c:v>29504</c:v>
                </c:pt>
                <c:pt idx="88">
                  <c:v>8184</c:v>
                </c:pt>
                <c:pt idx="89">
                  <c:v>5788</c:v>
                </c:pt>
                <c:pt idx="90">
                  <c:v>4924</c:v>
                </c:pt>
                <c:pt idx="91">
                  <c:v>13781</c:v>
                </c:pt>
                <c:pt idx="92">
                  <c:v>35376</c:v>
                </c:pt>
                <c:pt idx="93">
                  <c:v>34568</c:v>
                </c:pt>
                <c:pt idx="94">
                  <c:v>24133</c:v>
                </c:pt>
                <c:pt idx="95">
                  <c:v>17114</c:v>
                </c:pt>
                <c:pt idx="96">
                  <c:v>18091</c:v>
                </c:pt>
                <c:pt idx="97">
                  <c:v>12417</c:v>
                </c:pt>
                <c:pt idx="98">
                  <c:v>167878</c:v>
                </c:pt>
                <c:pt idx="99">
                  <c:v>135689</c:v>
                </c:pt>
                <c:pt idx="100">
                  <c:v>88478</c:v>
                </c:pt>
                <c:pt idx="101">
                  <c:v>75135</c:v>
                </c:pt>
                <c:pt idx="102">
                  <c:v>84818</c:v>
                </c:pt>
                <c:pt idx="103">
                  <c:v>166987</c:v>
                </c:pt>
                <c:pt idx="104">
                  <c:v>97095</c:v>
                </c:pt>
                <c:pt idx="105">
                  <c:v>89026</c:v>
                </c:pt>
                <c:pt idx="106">
                  <c:v>93460</c:v>
                </c:pt>
                <c:pt idx="107">
                  <c:v>120366</c:v>
                </c:pt>
                <c:pt idx="108">
                  <c:v>136133</c:v>
                </c:pt>
                <c:pt idx="109">
                  <c:v>116245</c:v>
                </c:pt>
                <c:pt idx="110">
                  <c:v>138051</c:v>
                </c:pt>
                <c:pt idx="111">
                  <c:v>128639</c:v>
                </c:pt>
                <c:pt idx="112">
                  <c:v>124495</c:v>
                </c:pt>
                <c:pt idx="113">
                  <c:v>113654</c:v>
                </c:pt>
                <c:pt idx="114">
                  <c:v>72348</c:v>
                </c:pt>
                <c:pt idx="115">
                  <c:v>221003</c:v>
                </c:pt>
                <c:pt idx="116">
                  <c:v>169373</c:v>
                </c:pt>
                <c:pt idx="117">
                  <c:v>107748</c:v>
                </c:pt>
                <c:pt idx="118">
                  <c:v>274895</c:v>
                </c:pt>
                <c:pt idx="119">
                  <c:v>60882</c:v>
                </c:pt>
                <c:pt idx="120">
                  <c:v>157010</c:v>
                </c:pt>
                <c:pt idx="121">
                  <c:v>146188</c:v>
                </c:pt>
                <c:pt idx="122">
                  <c:v>56110</c:v>
                </c:pt>
                <c:pt idx="123">
                  <c:v>69344</c:v>
                </c:pt>
                <c:pt idx="124">
                  <c:v>88146</c:v>
                </c:pt>
                <c:pt idx="125">
                  <c:v>72798</c:v>
                </c:pt>
                <c:pt idx="126">
                  <c:v>78323</c:v>
                </c:pt>
                <c:pt idx="127">
                  <c:v>122972</c:v>
                </c:pt>
                <c:pt idx="128">
                  <c:v>165557</c:v>
                </c:pt>
                <c:pt idx="129">
                  <c:v>168912</c:v>
                </c:pt>
                <c:pt idx="130">
                  <c:v>376307</c:v>
                </c:pt>
                <c:pt idx="131">
                  <c:v>451988</c:v>
                </c:pt>
                <c:pt idx="132">
                  <c:v>222101</c:v>
                </c:pt>
                <c:pt idx="133">
                  <c:v>146869</c:v>
                </c:pt>
                <c:pt idx="134">
                  <c:v>99227</c:v>
                </c:pt>
                <c:pt idx="135">
                  <c:v>74620</c:v>
                </c:pt>
                <c:pt idx="136">
                  <c:v>64426</c:v>
                </c:pt>
                <c:pt idx="137">
                  <c:v>68367</c:v>
                </c:pt>
                <c:pt idx="138">
                  <c:v>189614</c:v>
                </c:pt>
                <c:pt idx="139">
                  <c:v>75853</c:v>
                </c:pt>
                <c:pt idx="140">
                  <c:v>64418</c:v>
                </c:pt>
                <c:pt idx="141">
                  <c:v>106660</c:v>
                </c:pt>
                <c:pt idx="142">
                  <c:v>129834</c:v>
                </c:pt>
                <c:pt idx="143">
                  <c:v>199971</c:v>
                </c:pt>
                <c:pt idx="144">
                  <c:v>277839</c:v>
                </c:pt>
                <c:pt idx="145">
                  <c:v>193727</c:v>
                </c:pt>
                <c:pt idx="146">
                  <c:v>213857</c:v>
                </c:pt>
                <c:pt idx="147">
                  <c:v>168609</c:v>
                </c:pt>
                <c:pt idx="148">
                  <c:v>186412</c:v>
                </c:pt>
                <c:pt idx="149">
                  <c:v>241235</c:v>
                </c:pt>
                <c:pt idx="150">
                  <c:v>175948</c:v>
                </c:pt>
                <c:pt idx="151">
                  <c:v>117824</c:v>
                </c:pt>
                <c:pt idx="152">
                  <c:v>67585</c:v>
                </c:pt>
                <c:pt idx="153">
                  <c:v>43267</c:v>
                </c:pt>
                <c:pt idx="154">
                  <c:v>48950</c:v>
                </c:pt>
                <c:pt idx="155">
                  <c:v>45493</c:v>
                </c:pt>
                <c:pt idx="156">
                  <c:v>42031</c:v>
                </c:pt>
                <c:pt idx="157">
                  <c:v>30063</c:v>
                </c:pt>
                <c:pt idx="158">
                  <c:v>22933</c:v>
                </c:pt>
                <c:pt idx="159">
                  <c:v>28886</c:v>
                </c:pt>
                <c:pt idx="160">
                  <c:v>25943</c:v>
                </c:pt>
                <c:pt idx="161">
                  <c:v>13416</c:v>
                </c:pt>
                <c:pt idx="162">
                  <c:v>28403</c:v>
                </c:pt>
                <c:pt idx="163">
                  <c:v>14885</c:v>
                </c:pt>
                <c:pt idx="164">
                  <c:v>11780</c:v>
                </c:pt>
                <c:pt idx="165">
                  <c:v>9291</c:v>
                </c:pt>
                <c:pt idx="166">
                  <c:v>15475</c:v>
                </c:pt>
                <c:pt idx="167">
                  <c:v>13470</c:v>
                </c:pt>
                <c:pt idx="168">
                  <c:v>15978</c:v>
                </c:pt>
                <c:pt idx="169">
                  <c:v>20476</c:v>
                </c:pt>
                <c:pt idx="170">
                  <c:v>22166</c:v>
                </c:pt>
                <c:pt idx="171">
                  <c:v>25175</c:v>
                </c:pt>
                <c:pt idx="172">
                  <c:v>24245</c:v>
                </c:pt>
                <c:pt idx="173">
                  <c:v>29536</c:v>
                </c:pt>
                <c:pt idx="174">
                  <c:v>15572</c:v>
                </c:pt>
                <c:pt idx="175">
                  <c:v>13833</c:v>
                </c:pt>
                <c:pt idx="176">
                  <c:v>20685</c:v>
                </c:pt>
                <c:pt idx="177">
                  <c:v>15128</c:v>
                </c:pt>
                <c:pt idx="178">
                  <c:v>11761</c:v>
                </c:pt>
                <c:pt idx="179">
                  <c:v>10811</c:v>
                </c:pt>
                <c:pt idx="180">
                  <c:v>14673</c:v>
                </c:pt>
                <c:pt idx="181">
                  <c:v>11327</c:v>
                </c:pt>
                <c:pt idx="182">
                  <c:v>7367</c:v>
                </c:pt>
                <c:pt idx="183">
                  <c:v>18436</c:v>
                </c:pt>
                <c:pt idx="184">
                  <c:v>15536</c:v>
                </c:pt>
                <c:pt idx="185">
                  <c:v>9344</c:v>
                </c:pt>
                <c:pt idx="186">
                  <c:v>7749</c:v>
                </c:pt>
                <c:pt idx="187">
                  <c:v>128380</c:v>
                </c:pt>
                <c:pt idx="188">
                  <c:v>29060</c:v>
                </c:pt>
                <c:pt idx="189">
                  <c:v>30330</c:v>
                </c:pt>
                <c:pt idx="190">
                  <c:v>28207</c:v>
                </c:pt>
                <c:pt idx="191">
                  <c:v>18608</c:v>
                </c:pt>
                <c:pt idx="192">
                  <c:v>11038</c:v>
                </c:pt>
                <c:pt idx="193">
                  <c:v>11278</c:v>
                </c:pt>
                <c:pt idx="194">
                  <c:v>22326</c:v>
                </c:pt>
                <c:pt idx="195">
                  <c:v>17897</c:v>
                </c:pt>
                <c:pt idx="196">
                  <c:v>37306</c:v>
                </c:pt>
                <c:pt idx="197">
                  <c:v>18664</c:v>
                </c:pt>
                <c:pt idx="198">
                  <c:v>30534</c:v>
                </c:pt>
                <c:pt idx="199">
                  <c:v>25071</c:v>
                </c:pt>
                <c:pt idx="200">
                  <c:v>14514</c:v>
                </c:pt>
                <c:pt idx="201">
                  <c:v>12756</c:v>
                </c:pt>
                <c:pt idx="202">
                  <c:v>12855</c:v>
                </c:pt>
                <c:pt idx="203">
                  <c:v>17202</c:v>
                </c:pt>
                <c:pt idx="204">
                  <c:v>11701</c:v>
                </c:pt>
                <c:pt idx="205">
                  <c:v>19593</c:v>
                </c:pt>
                <c:pt idx="206">
                  <c:v>32273</c:v>
                </c:pt>
                <c:pt idx="207">
                  <c:v>15813</c:v>
                </c:pt>
                <c:pt idx="208">
                  <c:v>12546</c:v>
                </c:pt>
                <c:pt idx="209">
                  <c:v>12042</c:v>
                </c:pt>
                <c:pt idx="210">
                  <c:v>22033</c:v>
                </c:pt>
                <c:pt idx="211">
                  <c:v>26053</c:v>
                </c:pt>
                <c:pt idx="212">
                  <c:v>24580</c:v>
                </c:pt>
                <c:pt idx="213">
                  <c:v>154566</c:v>
                </c:pt>
                <c:pt idx="214">
                  <c:v>78152</c:v>
                </c:pt>
                <c:pt idx="215">
                  <c:v>39675</c:v>
                </c:pt>
                <c:pt idx="216">
                  <c:v>22061</c:v>
                </c:pt>
                <c:pt idx="217">
                  <c:v>13778</c:v>
                </c:pt>
                <c:pt idx="218">
                  <c:v>13250</c:v>
                </c:pt>
                <c:pt idx="219">
                  <c:v>9887</c:v>
                </c:pt>
                <c:pt idx="220">
                  <c:v>14797</c:v>
                </c:pt>
                <c:pt idx="221">
                  <c:v>22440</c:v>
                </c:pt>
                <c:pt idx="222">
                  <c:v>19123</c:v>
                </c:pt>
                <c:pt idx="223">
                  <c:v>14509</c:v>
                </c:pt>
                <c:pt idx="224">
                  <c:v>12404</c:v>
                </c:pt>
                <c:pt idx="225">
                  <c:v>21205</c:v>
                </c:pt>
                <c:pt idx="226">
                  <c:v>20940</c:v>
                </c:pt>
                <c:pt idx="227">
                  <c:v>18060</c:v>
                </c:pt>
                <c:pt idx="228">
                  <c:v>11048</c:v>
                </c:pt>
                <c:pt idx="229">
                  <c:v>9160</c:v>
                </c:pt>
                <c:pt idx="230">
                  <c:v>7771</c:v>
                </c:pt>
                <c:pt idx="231">
                  <c:v>7837</c:v>
                </c:pt>
                <c:pt idx="232">
                  <c:v>7439</c:v>
                </c:pt>
                <c:pt idx="233">
                  <c:v>12914</c:v>
                </c:pt>
                <c:pt idx="234">
                  <c:v>7607</c:v>
                </c:pt>
                <c:pt idx="235">
                  <c:v>11281</c:v>
                </c:pt>
                <c:pt idx="236">
                  <c:v>11576</c:v>
                </c:pt>
                <c:pt idx="237">
                  <c:v>9259</c:v>
                </c:pt>
                <c:pt idx="238">
                  <c:v>15778</c:v>
                </c:pt>
                <c:pt idx="239">
                  <c:v>8906</c:v>
                </c:pt>
                <c:pt idx="240">
                  <c:v>9195</c:v>
                </c:pt>
                <c:pt idx="241">
                  <c:v>7114</c:v>
                </c:pt>
                <c:pt idx="242">
                  <c:v>9009</c:v>
                </c:pt>
                <c:pt idx="243">
                  <c:v>7323</c:v>
                </c:pt>
                <c:pt idx="244">
                  <c:v>16048</c:v>
                </c:pt>
                <c:pt idx="245">
                  <c:v>8365</c:v>
                </c:pt>
                <c:pt idx="246">
                  <c:v>13787</c:v>
                </c:pt>
                <c:pt idx="247">
                  <c:v>47553</c:v>
                </c:pt>
                <c:pt idx="248">
                  <c:v>56903</c:v>
                </c:pt>
                <c:pt idx="249">
                  <c:v>80905</c:v>
                </c:pt>
                <c:pt idx="250">
                  <c:v>89217</c:v>
                </c:pt>
                <c:pt idx="251">
                  <c:v>71475</c:v>
                </c:pt>
                <c:pt idx="252">
                  <c:v>34417</c:v>
                </c:pt>
                <c:pt idx="253">
                  <c:v>45346</c:v>
                </c:pt>
                <c:pt idx="254">
                  <c:v>90213</c:v>
                </c:pt>
                <c:pt idx="255">
                  <c:v>40049</c:v>
                </c:pt>
                <c:pt idx="256">
                  <c:v>21842</c:v>
                </c:pt>
                <c:pt idx="257">
                  <c:v>22737</c:v>
                </c:pt>
                <c:pt idx="258">
                  <c:v>17047</c:v>
                </c:pt>
                <c:pt idx="259">
                  <c:v>6442</c:v>
                </c:pt>
                <c:pt idx="260">
                  <c:v>15460</c:v>
                </c:pt>
                <c:pt idx="261">
                  <c:v>29812</c:v>
                </c:pt>
                <c:pt idx="262">
                  <c:v>19486</c:v>
                </c:pt>
                <c:pt idx="263">
                  <c:v>18617</c:v>
                </c:pt>
                <c:pt idx="264">
                  <c:v>84952</c:v>
                </c:pt>
                <c:pt idx="265">
                  <c:v>61956</c:v>
                </c:pt>
                <c:pt idx="266">
                  <c:v>71007</c:v>
                </c:pt>
                <c:pt idx="267">
                  <c:v>33929</c:v>
                </c:pt>
                <c:pt idx="268">
                  <c:v>61690</c:v>
                </c:pt>
                <c:pt idx="269">
                  <c:v>38136</c:v>
                </c:pt>
                <c:pt idx="270">
                  <c:v>14681</c:v>
                </c:pt>
                <c:pt idx="271">
                  <c:v>14292</c:v>
                </c:pt>
                <c:pt idx="272">
                  <c:v>13489</c:v>
                </c:pt>
                <c:pt idx="273">
                  <c:v>15289</c:v>
                </c:pt>
                <c:pt idx="274">
                  <c:v>10961</c:v>
                </c:pt>
                <c:pt idx="275">
                  <c:v>7909</c:v>
                </c:pt>
                <c:pt idx="276">
                  <c:v>5240</c:v>
                </c:pt>
                <c:pt idx="277">
                  <c:v>2580</c:v>
                </c:pt>
                <c:pt idx="278">
                  <c:v>10878</c:v>
                </c:pt>
                <c:pt idx="279">
                  <c:v>6212</c:v>
                </c:pt>
                <c:pt idx="280">
                  <c:v>10314</c:v>
                </c:pt>
                <c:pt idx="281">
                  <c:v>6029</c:v>
                </c:pt>
                <c:pt idx="282">
                  <c:v>3834</c:v>
                </c:pt>
                <c:pt idx="283">
                  <c:v>2670</c:v>
                </c:pt>
                <c:pt idx="284">
                  <c:v>1867</c:v>
                </c:pt>
                <c:pt idx="285">
                  <c:v>1586</c:v>
                </c:pt>
                <c:pt idx="286">
                  <c:v>12931</c:v>
                </c:pt>
                <c:pt idx="287">
                  <c:v>19845</c:v>
                </c:pt>
                <c:pt idx="288">
                  <c:v>105160</c:v>
                </c:pt>
                <c:pt idx="289">
                  <c:v>34190</c:v>
                </c:pt>
                <c:pt idx="290">
                  <c:v>18559</c:v>
                </c:pt>
                <c:pt idx="291">
                  <c:v>37916</c:v>
                </c:pt>
                <c:pt idx="292">
                  <c:v>131818</c:v>
                </c:pt>
                <c:pt idx="293">
                  <c:v>85387</c:v>
                </c:pt>
                <c:pt idx="294">
                  <c:v>77088</c:v>
                </c:pt>
                <c:pt idx="295">
                  <c:v>63053</c:v>
                </c:pt>
                <c:pt idx="296">
                  <c:v>97964</c:v>
                </c:pt>
                <c:pt idx="297">
                  <c:v>93103</c:v>
                </c:pt>
                <c:pt idx="298">
                  <c:v>89721</c:v>
                </c:pt>
                <c:pt idx="299">
                  <c:v>61213</c:v>
                </c:pt>
                <c:pt idx="300">
                  <c:v>85910</c:v>
                </c:pt>
                <c:pt idx="301">
                  <c:v>86624</c:v>
                </c:pt>
                <c:pt idx="302">
                  <c:v>64691</c:v>
                </c:pt>
                <c:pt idx="303">
                  <c:v>108454</c:v>
                </c:pt>
                <c:pt idx="304">
                  <c:v>92055</c:v>
                </c:pt>
                <c:pt idx="305">
                  <c:v>60849</c:v>
                </c:pt>
                <c:pt idx="306">
                  <c:v>60757</c:v>
                </c:pt>
                <c:pt idx="307">
                  <c:v>62167</c:v>
                </c:pt>
                <c:pt idx="308">
                  <c:v>75631</c:v>
                </c:pt>
                <c:pt idx="309">
                  <c:v>71708</c:v>
                </c:pt>
                <c:pt idx="310">
                  <c:v>87605</c:v>
                </c:pt>
                <c:pt idx="311">
                  <c:v>55170</c:v>
                </c:pt>
                <c:pt idx="312">
                  <c:v>43668</c:v>
                </c:pt>
                <c:pt idx="313">
                  <c:v>46145</c:v>
                </c:pt>
                <c:pt idx="314">
                  <c:v>46720</c:v>
                </c:pt>
                <c:pt idx="315">
                  <c:v>41074</c:v>
                </c:pt>
                <c:pt idx="316">
                  <c:v>45665</c:v>
                </c:pt>
                <c:pt idx="317">
                  <c:v>139731</c:v>
                </c:pt>
                <c:pt idx="318">
                  <c:v>47619</c:v>
                </c:pt>
                <c:pt idx="319">
                  <c:v>9730</c:v>
                </c:pt>
                <c:pt idx="320">
                  <c:v>10521</c:v>
                </c:pt>
                <c:pt idx="321">
                  <c:v>11147</c:v>
                </c:pt>
                <c:pt idx="322">
                  <c:v>19255</c:v>
                </c:pt>
                <c:pt idx="323">
                  <c:v>74391</c:v>
                </c:pt>
                <c:pt idx="324">
                  <c:v>96020</c:v>
                </c:pt>
                <c:pt idx="325">
                  <c:v>91874</c:v>
                </c:pt>
                <c:pt idx="326">
                  <c:v>72360</c:v>
                </c:pt>
                <c:pt idx="327">
                  <c:v>58593</c:v>
                </c:pt>
                <c:pt idx="328">
                  <c:v>60899</c:v>
                </c:pt>
                <c:pt idx="329">
                  <c:v>47312</c:v>
                </c:pt>
                <c:pt idx="330">
                  <c:v>60420</c:v>
                </c:pt>
                <c:pt idx="331">
                  <c:v>101995</c:v>
                </c:pt>
                <c:pt idx="332">
                  <c:v>80106</c:v>
                </c:pt>
                <c:pt idx="333">
                  <c:v>76159</c:v>
                </c:pt>
                <c:pt idx="334">
                  <c:v>61744</c:v>
                </c:pt>
                <c:pt idx="335">
                  <c:v>79145</c:v>
                </c:pt>
                <c:pt idx="336">
                  <c:v>33932</c:v>
                </c:pt>
                <c:pt idx="337">
                  <c:v>94437</c:v>
                </c:pt>
                <c:pt idx="338">
                  <c:v>96749</c:v>
                </c:pt>
                <c:pt idx="339">
                  <c:v>80213</c:v>
                </c:pt>
                <c:pt idx="340">
                  <c:v>159182</c:v>
                </c:pt>
                <c:pt idx="341">
                  <c:v>104868</c:v>
                </c:pt>
                <c:pt idx="342">
                  <c:v>125818</c:v>
                </c:pt>
                <c:pt idx="343">
                  <c:v>132941</c:v>
                </c:pt>
                <c:pt idx="344">
                  <c:v>86440</c:v>
                </c:pt>
                <c:pt idx="345">
                  <c:v>91147</c:v>
                </c:pt>
                <c:pt idx="346">
                  <c:v>90261</c:v>
                </c:pt>
                <c:pt idx="347">
                  <c:v>85304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A4-4F2F-AEF6-E8D4E6D66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086728"/>
        <c:axId val="150090008"/>
      </c:lineChart>
      <c:catAx>
        <c:axId val="15008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90008"/>
        <c:crosses val="autoZero"/>
        <c:auto val="1"/>
        <c:lblAlgn val="ctr"/>
        <c:lblOffset val="100"/>
        <c:noMultiLvlLbl val="0"/>
      </c:catAx>
      <c:valAx>
        <c:axId val="15009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8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1143</c:v>
                </c:pt>
                <c:pt idx="1">
                  <c:v>475</c:v>
                </c:pt>
                <c:pt idx="2">
                  <c:v>873</c:v>
                </c:pt>
                <c:pt idx="3">
                  <c:v>439</c:v>
                </c:pt>
                <c:pt idx="4">
                  <c:v>291</c:v>
                </c:pt>
                <c:pt idx="5">
                  <c:v>224</c:v>
                </c:pt>
                <c:pt idx="6">
                  <c:v>172</c:v>
                </c:pt>
                <c:pt idx="7">
                  <c:v>246</c:v>
                </c:pt>
                <c:pt idx="8">
                  <c:v>2049</c:v>
                </c:pt>
                <c:pt idx="9">
                  <c:v>1129</c:v>
                </c:pt>
                <c:pt idx="10">
                  <c:v>917</c:v>
                </c:pt>
                <c:pt idx="11">
                  <c:v>1799</c:v>
                </c:pt>
                <c:pt idx="12">
                  <c:v>1483</c:v>
                </c:pt>
                <c:pt idx="13">
                  <c:v>893</c:v>
                </c:pt>
                <c:pt idx="14">
                  <c:v>797</c:v>
                </c:pt>
                <c:pt idx="15">
                  <c:v>1450</c:v>
                </c:pt>
                <c:pt idx="16">
                  <c:v>895</c:v>
                </c:pt>
                <c:pt idx="17">
                  <c:v>592</c:v>
                </c:pt>
                <c:pt idx="18">
                  <c:v>446</c:v>
                </c:pt>
                <c:pt idx="19">
                  <c:v>362</c:v>
                </c:pt>
                <c:pt idx="20">
                  <c:v>527</c:v>
                </c:pt>
                <c:pt idx="21">
                  <c:v>342</c:v>
                </c:pt>
                <c:pt idx="22">
                  <c:v>226</c:v>
                </c:pt>
                <c:pt idx="23">
                  <c:v>191</c:v>
                </c:pt>
                <c:pt idx="24">
                  <c:v>255</c:v>
                </c:pt>
                <c:pt idx="25">
                  <c:v>440</c:v>
                </c:pt>
                <c:pt idx="26">
                  <c:v>980</c:v>
                </c:pt>
                <c:pt idx="27">
                  <c:v>668</c:v>
                </c:pt>
                <c:pt idx="28">
                  <c:v>587</c:v>
                </c:pt>
                <c:pt idx="29">
                  <c:v>634</c:v>
                </c:pt>
                <c:pt idx="30">
                  <c:v>651</c:v>
                </c:pt>
                <c:pt idx="31">
                  <c:v>489</c:v>
                </c:pt>
                <c:pt idx="32">
                  <c:v>717</c:v>
                </c:pt>
                <c:pt idx="33">
                  <c:v>3386</c:v>
                </c:pt>
                <c:pt idx="34">
                  <c:v>1392</c:v>
                </c:pt>
                <c:pt idx="35">
                  <c:v>736</c:v>
                </c:pt>
                <c:pt idx="36">
                  <c:v>621</c:v>
                </c:pt>
                <c:pt idx="37">
                  <c:v>217</c:v>
                </c:pt>
                <c:pt idx="38">
                  <c:v>267</c:v>
                </c:pt>
                <c:pt idx="39">
                  <c:v>760</c:v>
                </c:pt>
                <c:pt idx="40">
                  <c:v>480</c:v>
                </c:pt>
                <c:pt idx="41">
                  <c:v>319</c:v>
                </c:pt>
                <c:pt idx="42">
                  <c:v>539</c:v>
                </c:pt>
                <c:pt idx="43">
                  <c:v>414</c:v>
                </c:pt>
                <c:pt idx="44">
                  <c:v>294</c:v>
                </c:pt>
                <c:pt idx="45">
                  <c:v>166</c:v>
                </c:pt>
                <c:pt idx="46">
                  <c:v>587</c:v>
                </c:pt>
                <c:pt idx="47">
                  <c:v>516</c:v>
                </c:pt>
                <c:pt idx="48">
                  <c:v>560</c:v>
                </c:pt>
                <c:pt idx="49">
                  <c:v>310</c:v>
                </c:pt>
                <c:pt idx="50">
                  <c:v>275</c:v>
                </c:pt>
                <c:pt idx="51">
                  <c:v>499</c:v>
                </c:pt>
                <c:pt idx="52">
                  <c:v>450</c:v>
                </c:pt>
                <c:pt idx="53">
                  <c:v>1917</c:v>
                </c:pt>
                <c:pt idx="54">
                  <c:v>525</c:v>
                </c:pt>
                <c:pt idx="55">
                  <c:v>408</c:v>
                </c:pt>
                <c:pt idx="56">
                  <c:v>309</c:v>
                </c:pt>
                <c:pt idx="57">
                  <c:v>385</c:v>
                </c:pt>
                <c:pt idx="58">
                  <c:v>597</c:v>
                </c:pt>
                <c:pt idx="59">
                  <c:v>335</c:v>
                </c:pt>
                <c:pt idx="60">
                  <c:v>1376</c:v>
                </c:pt>
                <c:pt idx="61">
                  <c:v>3423</c:v>
                </c:pt>
                <c:pt idx="62">
                  <c:v>1643</c:v>
                </c:pt>
                <c:pt idx="63">
                  <c:v>788</c:v>
                </c:pt>
                <c:pt idx="64">
                  <c:v>454</c:v>
                </c:pt>
                <c:pt idx="65">
                  <c:v>579</c:v>
                </c:pt>
                <c:pt idx="66">
                  <c:v>2178</c:v>
                </c:pt>
                <c:pt idx="67">
                  <c:v>3873</c:v>
                </c:pt>
                <c:pt idx="68">
                  <c:v>10242</c:v>
                </c:pt>
                <c:pt idx="69">
                  <c:v>5326</c:v>
                </c:pt>
                <c:pt idx="70">
                  <c:v>3397</c:v>
                </c:pt>
                <c:pt idx="71">
                  <c:v>3560</c:v>
                </c:pt>
                <c:pt idx="72">
                  <c:v>3150</c:v>
                </c:pt>
                <c:pt idx="73">
                  <c:v>5245</c:v>
                </c:pt>
                <c:pt idx="74">
                  <c:v>8662</c:v>
                </c:pt>
                <c:pt idx="75">
                  <c:v>7186</c:v>
                </c:pt>
                <c:pt idx="76">
                  <c:v>6509</c:v>
                </c:pt>
                <c:pt idx="77">
                  <c:v>6370</c:v>
                </c:pt>
                <c:pt idx="78">
                  <c:v>9769</c:v>
                </c:pt>
                <c:pt idx="79">
                  <c:v>12973</c:v>
                </c:pt>
                <c:pt idx="80">
                  <c:v>7239</c:v>
                </c:pt>
                <c:pt idx="81">
                  <c:v>6926</c:v>
                </c:pt>
                <c:pt idx="82">
                  <c:v>4704</c:v>
                </c:pt>
                <c:pt idx="83">
                  <c:v>2487</c:v>
                </c:pt>
                <c:pt idx="84">
                  <c:v>2161</c:v>
                </c:pt>
                <c:pt idx="85">
                  <c:v>2044</c:v>
                </c:pt>
                <c:pt idx="86">
                  <c:v>2124</c:v>
                </c:pt>
                <c:pt idx="87">
                  <c:v>2060</c:v>
                </c:pt>
                <c:pt idx="88">
                  <c:v>563</c:v>
                </c:pt>
                <c:pt idx="89">
                  <c:v>645</c:v>
                </c:pt>
                <c:pt idx="90">
                  <c:v>479</c:v>
                </c:pt>
                <c:pt idx="91">
                  <c:v>1398</c:v>
                </c:pt>
                <c:pt idx="92">
                  <c:v>2193</c:v>
                </c:pt>
                <c:pt idx="93">
                  <c:v>3309</c:v>
                </c:pt>
                <c:pt idx="94">
                  <c:v>1980</c:v>
                </c:pt>
                <c:pt idx="95">
                  <c:v>1725</c:v>
                </c:pt>
                <c:pt idx="96">
                  <c:v>2207</c:v>
                </c:pt>
                <c:pt idx="97">
                  <c:v>918</c:v>
                </c:pt>
                <c:pt idx="98">
                  <c:v>12557</c:v>
                </c:pt>
                <c:pt idx="99">
                  <c:v>10352</c:v>
                </c:pt>
                <c:pt idx="100">
                  <c:v>9247</c:v>
                </c:pt>
                <c:pt idx="101">
                  <c:v>6012</c:v>
                </c:pt>
                <c:pt idx="102">
                  <c:v>6901</c:v>
                </c:pt>
                <c:pt idx="103">
                  <c:v>12000</c:v>
                </c:pt>
                <c:pt idx="104">
                  <c:v>6319</c:v>
                </c:pt>
                <c:pt idx="105">
                  <c:v>5441</c:v>
                </c:pt>
                <c:pt idx="106">
                  <c:v>6365</c:v>
                </c:pt>
                <c:pt idx="107">
                  <c:v>8558</c:v>
                </c:pt>
                <c:pt idx="108">
                  <c:v>7150</c:v>
                </c:pt>
                <c:pt idx="109">
                  <c:v>5942</c:v>
                </c:pt>
                <c:pt idx="110">
                  <c:v>7256</c:v>
                </c:pt>
                <c:pt idx="111">
                  <c:v>6241</c:v>
                </c:pt>
                <c:pt idx="112">
                  <c:v>6612</c:v>
                </c:pt>
                <c:pt idx="113">
                  <c:v>5607</c:v>
                </c:pt>
                <c:pt idx="114">
                  <c:v>4684</c:v>
                </c:pt>
                <c:pt idx="115">
                  <c:v>14100</c:v>
                </c:pt>
                <c:pt idx="116">
                  <c:v>13512</c:v>
                </c:pt>
                <c:pt idx="117">
                  <c:v>9449</c:v>
                </c:pt>
                <c:pt idx="118">
                  <c:v>16756</c:v>
                </c:pt>
                <c:pt idx="119">
                  <c:v>3601</c:v>
                </c:pt>
                <c:pt idx="120">
                  <c:v>5675</c:v>
                </c:pt>
                <c:pt idx="121">
                  <c:v>4532</c:v>
                </c:pt>
                <c:pt idx="122">
                  <c:v>5812</c:v>
                </c:pt>
                <c:pt idx="123">
                  <c:v>7709</c:v>
                </c:pt>
                <c:pt idx="124">
                  <c:v>7759</c:v>
                </c:pt>
                <c:pt idx="125">
                  <c:v>5824</c:v>
                </c:pt>
                <c:pt idx="126">
                  <c:v>7897</c:v>
                </c:pt>
                <c:pt idx="127">
                  <c:v>10788</c:v>
                </c:pt>
                <c:pt idx="128">
                  <c:v>11643</c:v>
                </c:pt>
                <c:pt idx="129">
                  <c:v>10096</c:v>
                </c:pt>
                <c:pt idx="130">
                  <c:v>24254</c:v>
                </c:pt>
                <c:pt idx="131">
                  <c:v>23944</c:v>
                </c:pt>
                <c:pt idx="132">
                  <c:v>15767</c:v>
                </c:pt>
                <c:pt idx="133">
                  <c:v>10744</c:v>
                </c:pt>
                <c:pt idx="134">
                  <c:v>6555</c:v>
                </c:pt>
                <c:pt idx="135">
                  <c:v>5704</c:v>
                </c:pt>
                <c:pt idx="136">
                  <c:v>4434</c:v>
                </c:pt>
                <c:pt idx="137">
                  <c:v>5378</c:v>
                </c:pt>
                <c:pt idx="138">
                  <c:v>16569</c:v>
                </c:pt>
                <c:pt idx="139">
                  <c:v>4946</c:v>
                </c:pt>
                <c:pt idx="140">
                  <c:v>6705</c:v>
                </c:pt>
                <c:pt idx="141">
                  <c:v>12258</c:v>
                </c:pt>
                <c:pt idx="142">
                  <c:v>15392</c:v>
                </c:pt>
                <c:pt idx="143">
                  <c:v>20296</c:v>
                </c:pt>
                <c:pt idx="144">
                  <c:v>23202</c:v>
                </c:pt>
                <c:pt idx="145">
                  <c:v>17679</c:v>
                </c:pt>
                <c:pt idx="146">
                  <c:v>16325</c:v>
                </c:pt>
                <c:pt idx="147">
                  <c:v>12528</c:v>
                </c:pt>
                <c:pt idx="148">
                  <c:v>15361</c:v>
                </c:pt>
                <c:pt idx="149">
                  <c:v>18270</c:v>
                </c:pt>
                <c:pt idx="150">
                  <c:v>12008</c:v>
                </c:pt>
                <c:pt idx="151">
                  <c:v>7739</c:v>
                </c:pt>
                <c:pt idx="152">
                  <c:v>6864</c:v>
                </c:pt>
                <c:pt idx="153">
                  <c:v>3612</c:v>
                </c:pt>
                <c:pt idx="154">
                  <c:v>3880</c:v>
                </c:pt>
                <c:pt idx="155">
                  <c:v>4684</c:v>
                </c:pt>
                <c:pt idx="156">
                  <c:v>3840</c:v>
                </c:pt>
                <c:pt idx="157">
                  <c:v>2693</c:v>
                </c:pt>
                <c:pt idx="158">
                  <c:v>1578</c:v>
                </c:pt>
                <c:pt idx="159">
                  <c:v>2921</c:v>
                </c:pt>
                <c:pt idx="160">
                  <c:v>3235</c:v>
                </c:pt>
                <c:pt idx="161">
                  <c:v>1095</c:v>
                </c:pt>
                <c:pt idx="162">
                  <c:v>3927</c:v>
                </c:pt>
                <c:pt idx="163">
                  <c:v>1619</c:v>
                </c:pt>
                <c:pt idx="164">
                  <c:v>785</c:v>
                </c:pt>
                <c:pt idx="165">
                  <c:v>524</c:v>
                </c:pt>
                <c:pt idx="166">
                  <c:v>2152</c:v>
                </c:pt>
                <c:pt idx="167">
                  <c:v>1718</c:v>
                </c:pt>
                <c:pt idx="168">
                  <c:v>2301</c:v>
                </c:pt>
                <c:pt idx="169">
                  <c:v>4097</c:v>
                </c:pt>
                <c:pt idx="170">
                  <c:v>4607</c:v>
                </c:pt>
                <c:pt idx="171">
                  <c:v>7803</c:v>
                </c:pt>
                <c:pt idx="172">
                  <c:v>6552</c:v>
                </c:pt>
                <c:pt idx="173">
                  <c:v>7502</c:v>
                </c:pt>
                <c:pt idx="174">
                  <c:v>2379</c:v>
                </c:pt>
                <c:pt idx="175">
                  <c:v>2332</c:v>
                </c:pt>
                <c:pt idx="176">
                  <c:v>3521</c:v>
                </c:pt>
                <c:pt idx="177">
                  <c:v>2855</c:v>
                </c:pt>
                <c:pt idx="178">
                  <c:v>1877</c:v>
                </c:pt>
                <c:pt idx="179">
                  <c:v>1870</c:v>
                </c:pt>
                <c:pt idx="180">
                  <c:v>2264</c:v>
                </c:pt>
                <c:pt idx="181">
                  <c:v>1552</c:v>
                </c:pt>
                <c:pt idx="182">
                  <c:v>1031</c:v>
                </c:pt>
                <c:pt idx="183">
                  <c:v>3802</c:v>
                </c:pt>
                <c:pt idx="184">
                  <c:v>2884</c:v>
                </c:pt>
                <c:pt idx="185">
                  <c:v>1095</c:v>
                </c:pt>
                <c:pt idx="186">
                  <c:v>988</c:v>
                </c:pt>
                <c:pt idx="187">
                  <c:v>18558</c:v>
                </c:pt>
                <c:pt idx="188">
                  <c:v>4588</c:v>
                </c:pt>
                <c:pt idx="189">
                  <c:v>5219</c:v>
                </c:pt>
                <c:pt idx="190">
                  <c:v>5206</c:v>
                </c:pt>
                <c:pt idx="191">
                  <c:v>3751</c:v>
                </c:pt>
                <c:pt idx="192">
                  <c:v>1650</c:v>
                </c:pt>
                <c:pt idx="193">
                  <c:v>1728</c:v>
                </c:pt>
                <c:pt idx="194">
                  <c:v>3660</c:v>
                </c:pt>
                <c:pt idx="195">
                  <c:v>4460</c:v>
                </c:pt>
                <c:pt idx="196">
                  <c:v>7286</c:v>
                </c:pt>
                <c:pt idx="197">
                  <c:v>3968</c:v>
                </c:pt>
                <c:pt idx="198">
                  <c:v>4569</c:v>
                </c:pt>
                <c:pt idx="199">
                  <c:v>3934</c:v>
                </c:pt>
                <c:pt idx="200">
                  <c:v>2350</c:v>
                </c:pt>
                <c:pt idx="201">
                  <c:v>2418</c:v>
                </c:pt>
                <c:pt idx="202">
                  <c:v>3023</c:v>
                </c:pt>
                <c:pt idx="203">
                  <c:v>3504</c:v>
                </c:pt>
                <c:pt idx="204">
                  <c:v>1487</c:v>
                </c:pt>
                <c:pt idx="205">
                  <c:v>2888</c:v>
                </c:pt>
                <c:pt idx="206">
                  <c:v>3259</c:v>
                </c:pt>
                <c:pt idx="207">
                  <c:v>1664</c:v>
                </c:pt>
                <c:pt idx="208">
                  <c:v>2130</c:v>
                </c:pt>
                <c:pt idx="209">
                  <c:v>1673</c:v>
                </c:pt>
                <c:pt idx="210">
                  <c:v>4188</c:v>
                </c:pt>
                <c:pt idx="211">
                  <c:v>4307</c:v>
                </c:pt>
                <c:pt idx="212">
                  <c:v>5840</c:v>
                </c:pt>
                <c:pt idx="213">
                  <c:v>20592</c:v>
                </c:pt>
                <c:pt idx="214">
                  <c:v>8282</c:v>
                </c:pt>
                <c:pt idx="215">
                  <c:v>4560</c:v>
                </c:pt>
                <c:pt idx="216">
                  <c:v>2803</c:v>
                </c:pt>
                <c:pt idx="217">
                  <c:v>1418</c:v>
                </c:pt>
                <c:pt idx="218">
                  <c:v>2757</c:v>
                </c:pt>
                <c:pt idx="219">
                  <c:v>2270</c:v>
                </c:pt>
                <c:pt idx="220">
                  <c:v>3334</c:v>
                </c:pt>
                <c:pt idx="221">
                  <c:v>6334</c:v>
                </c:pt>
                <c:pt idx="222">
                  <c:v>5230</c:v>
                </c:pt>
                <c:pt idx="223">
                  <c:v>4283</c:v>
                </c:pt>
                <c:pt idx="224">
                  <c:v>3423</c:v>
                </c:pt>
                <c:pt idx="225">
                  <c:v>3589</c:v>
                </c:pt>
                <c:pt idx="226">
                  <c:v>3126</c:v>
                </c:pt>
                <c:pt idx="227">
                  <c:v>2623</c:v>
                </c:pt>
                <c:pt idx="228">
                  <c:v>1890</c:v>
                </c:pt>
                <c:pt idx="229">
                  <c:v>2074</c:v>
                </c:pt>
                <c:pt idx="230">
                  <c:v>1612</c:v>
                </c:pt>
                <c:pt idx="231">
                  <c:v>2088</c:v>
                </c:pt>
                <c:pt idx="232">
                  <c:v>1813</c:v>
                </c:pt>
                <c:pt idx="233">
                  <c:v>3063</c:v>
                </c:pt>
                <c:pt idx="234">
                  <c:v>1915</c:v>
                </c:pt>
                <c:pt idx="235">
                  <c:v>2088</c:v>
                </c:pt>
                <c:pt idx="236">
                  <c:v>2328</c:v>
                </c:pt>
                <c:pt idx="237">
                  <c:v>1185</c:v>
                </c:pt>
                <c:pt idx="238">
                  <c:v>2408</c:v>
                </c:pt>
                <c:pt idx="239">
                  <c:v>1487</c:v>
                </c:pt>
                <c:pt idx="240">
                  <c:v>1799</c:v>
                </c:pt>
                <c:pt idx="241">
                  <c:v>1061</c:v>
                </c:pt>
                <c:pt idx="242">
                  <c:v>1567</c:v>
                </c:pt>
                <c:pt idx="243">
                  <c:v>1242</c:v>
                </c:pt>
                <c:pt idx="244">
                  <c:v>2619</c:v>
                </c:pt>
                <c:pt idx="245">
                  <c:v>1083</c:v>
                </c:pt>
                <c:pt idx="246">
                  <c:v>2997</c:v>
                </c:pt>
                <c:pt idx="247">
                  <c:v>13033</c:v>
                </c:pt>
                <c:pt idx="248">
                  <c:v>20564</c:v>
                </c:pt>
                <c:pt idx="249">
                  <c:v>35528</c:v>
                </c:pt>
                <c:pt idx="250">
                  <c:v>30849</c:v>
                </c:pt>
                <c:pt idx="251">
                  <c:v>24628</c:v>
                </c:pt>
                <c:pt idx="252">
                  <c:v>10558</c:v>
                </c:pt>
                <c:pt idx="253">
                  <c:v>16716</c:v>
                </c:pt>
                <c:pt idx="254">
                  <c:v>33405</c:v>
                </c:pt>
                <c:pt idx="255">
                  <c:v>10165</c:v>
                </c:pt>
                <c:pt idx="256">
                  <c:v>6026</c:v>
                </c:pt>
                <c:pt idx="257">
                  <c:v>6266</c:v>
                </c:pt>
                <c:pt idx="258">
                  <c:v>4560</c:v>
                </c:pt>
                <c:pt idx="259">
                  <c:v>1923</c:v>
                </c:pt>
                <c:pt idx="260">
                  <c:v>2545</c:v>
                </c:pt>
                <c:pt idx="261">
                  <c:v>9455</c:v>
                </c:pt>
                <c:pt idx="262">
                  <c:v>8335</c:v>
                </c:pt>
                <c:pt idx="263">
                  <c:v>10984</c:v>
                </c:pt>
                <c:pt idx="264">
                  <c:v>12917</c:v>
                </c:pt>
                <c:pt idx="265">
                  <c:v>13325</c:v>
                </c:pt>
                <c:pt idx="266">
                  <c:v>9472</c:v>
                </c:pt>
                <c:pt idx="267">
                  <c:v>5245</c:v>
                </c:pt>
                <c:pt idx="268">
                  <c:v>12263</c:v>
                </c:pt>
                <c:pt idx="269">
                  <c:v>6185</c:v>
                </c:pt>
                <c:pt idx="270">
                  <c:v>4969</c:v>
                </c:pt>
                <c:pt idx="271">
                  <c:v>5785</c:v>
                </c:pt>
                <c:pt idx="272">
                  <c:v>3428</c:v>
                </c:pt>
                <c:pt idx="273">
                  <c:v>2363</c:v>
                </c:pt>
                <c:pt idx="274">
                  <c:v>2219</c:v>
                </c:pt>
                <c:pt idx="275">
                  <c:v>2641</c:v>
                </c:pt>
                <c:pt idx="276">
                  <c:v>3279</c:v>
                </c:pt>
                <c:pt idx="277">
                  <c:v>1426</c:v>
                </c:pt>
                <c:pt idx="278">
                  <c:v>3648</c:v>
                </c:pt>
                <c:pt idx="279">
                  <c:v>3045</c:v>
                </c:pt>
                <c:pt idx="280">
                  <c:v>2685</c:v>
                </c:pt>
                <c:pt idx="281">
                  <c:v>2249</c:v>
                </c:pt>
                <c:pt idx="282">
                  <c:v>2549</c:v>
                </c:pt>
                <c:pt idx="283">
                  <c:v>2022</c:v>
                </c:pt>
                <c:pt idx="284">
                  <c:v>1245</c:v>
                </c:pt>
                <c:pt idx="285">
                  <c:v>1351</c:v>
                </c:pt>
                <c:pt idx="286">
                  <c:v>2761</c:v>
                </c:pt>
                <c:pt idx="287">
                  <c:v>5850</c:v>
                </c:pt>
                <c:pt idx="288">
                  <c:v>17039</c:v>
                </c:pt>
                <c:pt idx="289">
                  <c:v>6756</c:v>
                </c:pt>
                <c:pt idx="290">
                  <c:v>3654</c:v>
                </c:pt>
                <c:pt idx="291">
                  <c:v>6864</c:v>
                </c:pt>
                <c:pt idx="292">
                  <c:v>27916</c:v>
                </c:pt>
                <c:pt idx="293">
                  <c:v>16000</c:v>
                </c:pt>
                <c:pt idx="294">
                  <c:v>12965</c:v>
                </c:pt>
                <c:pt idx="295">
                  <c:v>11330</c:v>
                </c:pt>
                <c:pt idx="296">
                  <c:v>19241</c:v>
                </c:pt>
                <c:pt idx="297">
                  <c:v>16250</c:v>
                </c:pt>
                <c:pt idx="298">
                  <c:v>16964</c:v>
                </c:pt>
                <c:pt idx="299">
                  <c:v>10454</c:v>
                </c:pt>
                <c:pt idx="300">
                  <c:v>14271</c:v>
                </c:pt>
                <c:pt idx="301">
                  <c:v>13812</c:v>
                </c:pt>
                <c:pt idx="302">
                  <c:v>10134</c:v>
                </c:pt>
                <c:pt idx="303">
                  <c:v>19043</c:v>
                </c:pt>
                <c:pt idx="304">
                  <c:v>13966</c:v>
                </c:pt>
                <c:pt idx="305">
                  <c:v>9330</c:v>
                </c:pt>
                <c:pt idx="306">
                  <c:v>10479</c:v>
                </c:pt>
                <c:pt idx="307">
                  <c:v>10538</c:v>
                </c:pt>
                <c:pt idx="308">
                  <c:v>11583</c:v>
                </c:pt>
                <c:pt idx="309">
                  <c:v>12583</c:v>
                </c:pt>
                <c:pt idx="310">
                  <c:v>14798</c:v>
                </c:pt>
                <c:pt idx="311">
                  <c:v>8745</c:v>
                </c:pt>
                <c:pt idx="312">
                  <c:v>6009</c:v>
                </c:pt>
                <c:pt idx="313">
                  <c:v>6725</c:v>
                </c:pt>
                <c:pt idx="314">
                  <c:v>7171</c:v>
                </c:pt>
                <c:pt idx="315">
                  <c:v>6400</c:v>
                </c:pt>
                <c:pt idx="316">
                  <c:v>6340</c:v>
                </c:pt>
                <c:pt idx="317">
                  <c:v>13096</c:v>
                </c:pt>
                <c:pt idx="318">
                  <c:v>5515</c:v>
                </c:pt>
                <c:pt idx="319">
                  <c:v>8461</c:v>
                </c:pt>
                <c:pt idx="320">
                  <c:v>8466</c:v>
                </c:pt>
                <c:pt idx="321">
                  <c:v>7127</c:v>
                </c:pt>
                <c:pt idx="322">
                  <c:v>9579</c:v>
                </c:pt>
                <c:pt idx="323">
                  <c:v>9705</c:v>
                </c:pt>
                <c:pt idx="324">
                  <c:v>13402</c:v>
                </c:pt>
                <c:pt idx="325">
                  <c:v>11324</c:v>
                </c:pt>
                <c:pt idx="326">
                  <c:v>9206</c:v>
                </c:pt>
                <c:pt idx="327">
                  <c:v>8281</c:v>
                </c:pt>
                <c:pt idx="328">
                  <c:v>8570</c:v>
                </c:pt>
                <c:pt idx="329">
                  <c:v>7850</c:v>
                </c:pt>
                <c:pt idx="330">
                  <c:v>9149</c:v>
                </c:pt>
                <c:pt idx="331">
                  <c:v>15568</c:v>
                </c:pt>
                <c:pt idx="332">
                  <c:v>11681</c:v>
                </c:pt>
                <c:pt idx="333">
                  <c:v>12456</c:v>
                </c:pt>
                <c:pt idx="334">
                  <c:v>8893</c:v>
                </c:pt>
                <c:pt idx="335">
                  <c:v>10676</c:v>
                </c:pt>
                <c:pt idx="336">
                  <c:v>5202</c:v>
                </c:pt>
                <c:pt idx="337">
                  <c:v>12362</c:v>
                </c:pt>
                <c:pt idx="338">
                  <c:v>14480</c:v>
                </c:pt>
                <c:pt idx="339">
                  <c:v>13227</c:v>
                </c:pt>
                <c:pt idx="340">
                  <c:v>13393</c:v>
                </c:pt>
                <c:pt idx="341">
                  <c:v>9665</c:v>
                </c:pt>
                <c:pt idx="342">
                  <c:v>11362</c:v>
                </c:pt>
                <c:pt idx="343">
                  <c:v>13420</c:v>
                </c:pt>
                <c:pt idx="344">
                  <c:v>7763</c:v>
                </c:pt>
                <c:pt idx="345">
                  <c:v>8198</c:v>
                </c:pt>
                <c:pt idx="346">
                  <c:v>9844</c:v>
                </c:pt>
                <c:pt idx="347">
                  <c:v>7951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93-46BB-AF17-1926D3C1F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911920"/>
        <c:axId val="340905360"/>
      </c:lineChart>
      <c:catAx>
        <c:axId val="34091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05360"/>
        <c:crosses val="autoZero"/>
        <c:auto val="1"/>
        <c:lblAlgn val="ctr"/>
        <c:lblOffset val="100"/>
        <c:noMultiLvlLbl val="0"/>
      </c:catAx>
      <c:valAx>
        <c:axId val="34090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1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Sheet1!$A$2:$A$349</c:f>
              <c:strCache>
                <c:ptCount val="348"/>
                <c:pt idx="0">
                  <c:v>01.09.2017</c:v>
                </c:pt>
                <c:pt idx="1">
                  <c:v>02.09.2017</c:v>
                </c:pt>
                <c:pt idx="2">
                  <c:v>03.09.2017</c:v>
                </c:pt>
                <c:pt idx="3">
                  <c:v>04.09.2017</c:v>
                </c:pt>
                <c:pt idx="4">
                  <c:v>05.09.2017</c:v>
                </c:pt>
                <c:pt idx="5">
                  <c:v>06.09.2017</c:v>
                </c:pt>
                <c:pt idx="6">
                  <c:v>07.09.2017</c:v>
                </c:pt>
                <c:pt idx="7">
                  <c:v>08.09.2017</c:v>
                </c:pt>
                <c:pt idx="8">
                  <c:v>09.09.2017</c:v>
                </c:pt>
                <c:pt idx="9">
                  <c:v>10.09.2017</c:v>
                </c:pt>
                <c:pt idx="10">
                  <c:v>11.09.2017</c:v>
                </c:pt>
                <c:pt idx="11">
                  <c:v>12.09.2017</c:v>
                </c:pt>
                <c:pt idx="12">
                  <c:v>13.09.2017</c:v>
                </c:pt>
                <c:pt idx="13">
                  <c:v>14.09.2017</c:v>
                </c:pt>
                <c:pt idx="14">
                  <c:v>15.09.2017</c:v>
                </c:pt>
                <c:pt idx="15">
                  <c:v>16.09.2017</c:v>
                </c:pt>
                <c:pt idx="16">
                  <c:v>17.09.2017</c:v>
                </c:pt>
                <c:pt idx="17">
                  <c:v>18.09.2017</c:v>
                </c:pt>
                <c:pt idx="18">
                  <c:v>19.09.2017</c:v>
                </c:pt>
                <c:pt idx="19">
                  <c:v>20.09.2017</c:v>
                </c:pt>
                <c:pt idx="20">
                  <c:v>21.09.2017</c:v>
                </c:pt>
                <c:pt idx="21">
                  <c:v>22.09.2017</c:v>
                </c:pt>
                <c:pt idx="22">
                  <c:v>23.09.2017</c:v>
                </c:pt>
                <c:pt idx="23">
                  <c:v>24.09.2017</c:v>
                </c:pt>
                <c:pt idx="24">
                  <c:v>25.09.2017</c:v>
                </c:pt>
                <c:pt idx="25">
                  <c:v>26.09.2017</c:v>
                </c:pt>
                <c:pt idx="26">
                  <c:v>27.09.2017</c:v>
                </c:pt>
                <c:pt idx="27">
                  <c:v>28.09.2017</c:v>
                </c:pt>
                <c:pt idx="28">
                  <c:v>29.09.2017</c:v>
                </c:pt>
                <c:pt idx="29">
                  <c:v>30.09.2017</c:v>
                </c:pt>
                <c:pt idx="30">
                  <c:v>01.10.2017</c:v>
                </c:pt>
                <c:pt idx="31">
                  <c:v>02.10.2017</c:v>
                </c:pt>
                <c:pt idx="32">
                  <c:v>03.10.2017</c:v>
                </c:pt>
                <c:pt idx="33">
                  <c:v>04.10.2017</c:v>
                </c:pt>
                <c:pt idx="34">
                  <c:v>05.10.2017</c:v>
                </c:pt>
                <c:pt idx="35">
                  <c:v>06.10.2017</c:v>
                </c:pt>
                <c:pt idx="36">
                  <c:v>07.10.2017</c:v>
                </c:pt>
                <c:pt idx="37">
                  <c:v>08.10.2017</c:v>
                </c:pt>
                <c:pt idx="38">
                  <c:v>09.10.2017</c:v>
                </c:pt>
                <c:pt idx="39">
                  <c:v>10.10.2017</c:v>
                </c:pt>
                <c:pt idx="40">
                  <c:v>11.10.2017</c:v>
                </c:pt>
                <c:pt idx="41">
                  <c:v>12.10.2017</c:v>
                </c:pt>
                <c:pt idx="42">
                  <c:v>13.10.2017</c:v>
                </c:pt>
                <c:pt idx="43">
                  <c:v>14.10.2017</c:v>
                </c:pt>
                <c:pt idx="44">
                  <c:v>15.10.2017</c:v>
                </c:pt>
                <c:pt idx="45">
                  <c:v>16.10.2017</c:v>
                </c:pt>
                <c:pt idx="46">
                  <c:v>17.10.2017</c:v>
                </c:pt>
                <c:pt idx="47">
                  <c:v>18.10.2017</c:v>
                </c:pt>
                <c:pt idx="48">
                  <c:v>19.10.2017</c:v>
                </c:pt>
                <c:pt idx="49">
                  <c:v>20.10.2017</c:v>
                </c:pt>
                <c:pt idx="50">
                  <c:v>21.10.2017</c:v>
                </c:pt>
                <c:pt idx="51">
                  <c:v>22.10.2017</c:v>
                </c:pt>
                <c:pt idx="52">
                  <c:v>23.10.2017</c:v>
                </c:pt>
                <c:pt idx="53">
                  <c:v>24.10.2017</c:v>
                </c:pt>
                <c:pt idx="54">
                  <c:v>25.10.2017</c:v>
                </c:pt>
                <c:pt idx="55">
                  <c:v>26.10.2017</c:v>
                </c:pt>
                <c:pt idx="56">
                  <c:v>27.10.2017</c:v>
                </c:pt>
                <c:pt idx="57">
                  <c:v>28.10.2017</c:v>
                </c:pt>
                <c:pt idx="58">
                  <c:v>29.10.2017</c:v>
                </c:pt>
                <c:pt idx="59">
                  <c:v>30.10.2017</c:v>
                </c:pt>
                <c:pt idx="60">
                  <c:v>31.10.2017</c:v>
                </c:pt>
                <c:pt idx="61">
                  <c:v>01.11.2017</c:v>
                </c:pt>
                <c:pt idx="62">
                  <c:v>02.11.2017</c:v>
                </c:pt>
                <c:pt idx="63">
                  <c:v>03.11.2017</c:v>
                </c:pt>
                <c:pt idx="64">
                  <c:v>04.11.2017</c:v>
                </c:pt>
                <c:pt idx="65">
                  <c:v>05.11.2017</c:v>
                </c:pt>
                <c:pt idx="66">
                  <c:v>06.11.2017</c:v>
                </c:pt>
                <c:pt idx="67">
                  <c:v>07.11.2017</c:v>
                </c:pt>
                <c:pt idx="68">
                  <c:v>08.11.2017</c:v>
                </c:pt>
                <c:pt idx="69">
                  <c:v>09.11.2017</c:v>
                </c:pt>
                <c:pt idx="70">
                  <c:v>10.11.2017</c:v>
                </c:pt>
                <c:pt idx="71">
                  <c:v>11.11.2017</c:v>
                </c:pt>
                <c:pt idx="72">
                  <c:v>12.11.2017</c:v>
                </c:pt>
                <c:pt idx="73">
                  <c:v>13.11.2017</c:v>
                </c:pt>
                <c:pt idx="74">
                  <c:v>14.11.2017</c:v>
                </c:pt>
                <c:pt idx="75">
                  <c:v>15.11.2017</c:v>
                </c:pt>
                <c:pt idx="76">
                  <c:v>16.11.2017</c:v>
                </c:pt>
                <c:pt idx="77">
                  <c:v>17.11.2017</c:v>
                </c:pt>
                <c:pt idx="78">
                  <c:v>18.11.2017</c:v>
                </c:pt>
                <c:pt idx="79">
                  <c:v>19.11.2017</c:v>
                </c:pt>
                <c:pt idx="80">
                  <c:v>20.11.2017</c:v>
                </c:pt>
                <c:pt idx="81">
                  <c:v>21.11.2017</c:v>
                </c:pt>
                <c:pt idx="82">
                  <c:v>22.11.2017</c:v>
                </c:pt>
                <c:pt idx="83">
                  <c:v>23.11.2017</c:v>
                </c:pt>
                <c:pt idx="84">
                  <c:v>24.11.2017</c:v>
                </c:pt>
                <c:pt idx="85">
                  <c:v>25.11.2017</c:v>
                </c:pt>
                <c:pt idx="86">
                  <c:v>26.11.2017</c:v>
                </c:pt>
                <c:pt idx="87">
                  <c:v>27.11.2017</c:v>
                </c:pt>
                <c:pt idx="88">
                  <c:v>28.11.2017</c:v>
                </c:pt>
                <c:pt idx="89">
                  <c:v>29.11.2017</c:v>
                </c:pt>
                <c:pt idx="90">
                  <c:v>30.11.2017</c:v>
                </c:pt>
                <c:pt idx="91">
                  <c:v>01.12.2017</c:v>
                </c:pt>
                <c:pt idx="92">
                  <c:v>02.12.2017</c:v>
                </c:pt>
                <c:pt idx="93">
                  <c:v>03.12.2017</c:v>
                </c:pt>
                <c:pt idx="94">
                  <c:v>04.12.2017</c:v>
                </c:pt>
                <c:pt idx="95">
                  <c:v>05.12.2017</c:v>
                </c:pt>
                <c:pt idx="96">
                  <c:v>06.12.2017</c:v>
                </c:pt>
                <c:pt idx="97">
                  <c:v>07.12.2017</c:v>
                </c:pt>
                <c:pt idx="98">
                  <c:v>08.12.2017</c:v>
                </c:pt>
                <c:pt idx="99">
                  <c:v>09.12.2017</c:v>
                </c:pt>
                <c:pt idx="100">
                  <c:v>10.12.2017</c:v>
                </c:pt>
                <c:pt idx="101">
                  <c:v>11.12.2017</c:v>
                </c:pt>
                <c:pt idx="102">
                  <c:v>12.12.2017</c:v>
                </c:pt>
                <c:pt idx="103">
                  <c:v>13.12.2017</c:v>
                </c:pt>
                <c:pt idx="104">
                  <c:v>14.12.2017</c:v>
                </c:pt>
                <c:pt idx="105">
                  <c:v>15.12.2017</c:v>
                </c:pt>
                <c:pt idx="106">
                  <c:v>16.12.2017</c:v>
                </c:pt>
                <c:pt idx="107">
                  <c:v>17.12.2017</c:v>
                </c:pt>
                <c:pt idx="108">
                  <c:v>18.12.2017</c:v>
                </c:pt>
                <c:pt idx="109">
                  <c:v>19.12.2017</c:v>
                </c:pt>
                <c:pt idx="110">
                  <c:v>20.12.2017</c:v>
                </c:pt>
                <c:pt idx="111">
                  <c:v>21.12.2017</c:v>
                </c:pt>
                <c:pt idx="112">
                  <c:v>22.12.2017</c:v>
                </c:pt>
                <c:pt idx="113">
                  <c:v>23.12.2017</c:v>
                </c:pt>
                <c:pt idx="114">
                  <c:v>24.12.2017</c:v>
                </c:pt>
                <c:pt idx="115">
                  <c:v>25.12.2017</c:v>
                </c:pt>
                <c:pt idx="116">
                  <c:v>26.12.2017</c:v>
                </c:pt>
                <c:pt idx="117">
                  <c:v>27.12.2017</c:v>
                </c:pt>
                <c:pt idx="118">
                  <c:v>28.12.2017</c:v>
                </c:pt>
                <c:pt idx="119">
                  <c:v>29.12.2017</c:v>
                </c:pt>
                <c:pt idx="120">
                  <c:v>30.12.2017</c:v>
                </c:pt>
                <c:pt idx="121">
                  <c:v>31.12.2017</c:v>
                </c:pt>
                <c:pt idx="122">
                  <c:v>01.01.2018</c:v>
                </c:pt>
                <c:pt idx="123">
                  <c:v>02.01.2018</c:v>
                </c:pt>
                <c:pt idx="124">
                  <c:v>03.01.2018</c:v>
                </c:pt>
                <c:pt idx="125">
                  <c:v>04.01.2018</c:v>
                </c:pt>
                <c:pt idx="126">
                  <c:v>05.01.2018</c:v>
                </c:pt>
                <c:pt idx="127">
                  <c:v>06.01.2018</c:v>
                </c:pt>
                <c:pt idx="128">
                  <c:v>07.01.2018</c:v>
                </c:pt>
                <c:pt idx="129">
                  <c:v>08.01.2018</c:v>
                </c:pt>
                <c:pt idx="130">
                  <c:v>09.01.2018</c:v>
                </c:pt>
                <c:pt idx="131">
                  <c:v>10.01.2018</c:v>
                </c:pt>
                <c:pt idx="132">
                  <c:v>11.01.2018</c:v>
                </c:pt>
                <c:pt idx="133">
                  <c:v>12.01.2018</c:v>
                </c:pt>
                <c:pt idx="134">
                  <c:v>13.01.2018</c:v>
                </c:pt>
                <c:pt idx="135">
                  <c:v>14.01.2018</c:v>
                </c:pt>
                <c:pt idx="136">
                  <c:v>15.01.2018</c:v>
                </c:pt>
                <c:pt idx="137">
                  <c:v>16.01.2018</c:v>
                </c:pt>
                <c:pt idx="138">
                  <c:v>17.01.2018</c:v>
                </c:pt>
                <c:pt idx="139">
                  <c:v>18.01.2018</c:v>
                </c:pt>
                <c:pt idx="140">
                  <c:v>19.01.2018</c:v>
                </c:pt>
                <c:pt idx="141">
                  <c:v>20.01.2018</c:v>
                </c:pt>
                <c:pt idx="142">
                  <c:v>21.01.2018</c:v>
                </c:pt>
                <c:pt idx="143">
                  <c:v>22.01.2018</c:v>
                </c:pt>
                <c:pt idx="144">
                  <c:v>23.01.2018</c:v>
                </c:pt>
                <c:pt idx="145">
                  <c:v>24.01.2018</c:v>
                </c:pt>
                <c:pt idx="146">
                  <c:v>25.01.2018</c:v>
                </c:pt>
                <c:pt idx="147">
                  <c:v>26.01.2018</c:v>
                </c:pt>
                <c:pt idx="148">
                  <c:v>27.01.2018</c:v>
                </c:pt>
                <c:pt idx="149">
                  <c:v>28.01.2018</c:v>
                </c:pt>
                <c:pt idx="150">
                  <c:v>29.01.2018</c:v>
                </c:pt>
                <c:pt idx="151">
                  <c:v>30.01.2018</c:v>
                </c:pt>
                <c:pt idx="152">
                  <c:v>31.01.2018</c:v>
                </c:pt>
                <c:pt idx="153">
                  <c:v>01.02.2018</c:v>
                </c:pt>
                <c:pt idx="154">
                  <c:v>02.02.2018</c:v>
                </c:pt>
                <c:pt idx="155">
                  <c:v>03.02.2018</c:v>
                </c:pt>
                <c:pt idx="156">
                  <c:v>04.02.2018</c:v>
                </c:pt>
                <c:pt idx="157">
                  <c:v>05.02.2018</c:v>
                </c:pt>
                <c:pt idx="158">
                  <c:v>06.02.2018</c:v>
                </c:pt>
                <c:pt idx="159">
                  <c:v>07.02.2018</c:v>
                </c:pt>
                <c:pt idx="160">
                  <c:v>08.02.2018</c:v>
                </c:pt>
                <c:pt idx="161">
                  <c:v>09.02.2018</c:v>
                </c:pt>
                <c:pt idx="162">
                  <c:v>10.02.2018</c:v>
                </c:pt>
                <c:pt idx="163">
                  <c:v>11.02.2018</c:v>
                </c:pt>
                <c:pt idx="164">
                  <c:v>12.02.2018</c:v>
                </c:pt>
                <c:pt idx="165">
                  <c:v>13.02.2018</c:v>
                </c:pt>
                <c:pt idx="166">
                  <c:v>14.02.2018</c:v>
                </c:pt>
                <c:pt idx="167">
                  <c:v>15.02.2018</c:v>
                </c:pt>
                <c:pt idx="168">
                  <c:v>16.02.2018</c:v>
                </c:pt>
                <c:pt idx="169">
                  <c:v>17.02.2018</c:v>
                </c:pt>
                <c:pt idx="170">
                  <c:v>18.02.2018</c:v>
                </c:pt>
                <c:pt idx="171">
                  <c:v>19.02.2018</c:v>
                </c:pt>
                <c:pt idx="172">
                  <c:v>20.02.2018</c:v>
                </c:pt>
                <c:pt idx="173">
                  <c:v>21.02.2018</c:v>
                </c:pt>
                <c:pt idx="174">
                  <c:v>22.02.2018</c:v>
                </c:pt>
                <c:pt idx="175">
                  <c:v>23.02.2018</c:v>
                </c:pt>
                <c:pt idx="176">
                  <c:v>24.02.2018</c:v>
                </c:pt>
                <c:pt idx="177">
                  <c:v>25.02.2018</c:v>
                </c:pt>
                <c:pt idx="178">
                  <c:v>26.02.2018</c:v>
                </c:pt>
                <c:pt idx="179">
                  <c:v>27.02.2018</c:v>
                </c:pt>
                <c:pt idx="180">
                  <c:v>28.02.2018</c:v>
                </c:pt>
                <c:pt idx="181">
                  <c:v>01.03.2018</c:v>
                </c:pt>
                <c:pt idx="182">
                  <c:v>02.03.2018</c:v>
                </c:pt>
                <c:pt idx="183">
                  <c:v>03.03.2018</c:v>
                </c:pt>
                <c:pt idx="184">
                  <c:v>04.03.2018</c:v>
                </c:pt>
                <c:pt idx="185">
                  <c:v>05.03.2018</c:v>
                </c:pt>
                <c:pt idx="186">
                  <c:v>06.03.2018</c:v>
                </c:pt>
                <c:pt idx="187">
                  <c:v>07.03.2018</c:v>
                </c:pt>
                <c:pt idx="188">
                  <c:v>08.03.2018</c:v>
                </c:pt>
                <c:pt idx="189">
                  <c:v>09.03.2018</c:v>
                </c:pt>
                <c:pt idx="190">
                  <c:v>10.03.2018</c:v>
                </c:pt>
                <c:pt idx="191">
                  <c:v>11.03.2018</c:v>
                </c:pt>
                <c:pt idx="192">
                  <c:v>12.03.2018</c:v>
                </c:pt>
                <c:pt idx="193">
                  <c:v>13.03.2018</c:v>
                </c:pt>
                <c:pt idx="194">
                  <c:v>14.03.2018</c:v>
                </c:pt>
                <c:pt idx="195">
                  <c:v>15.03.2018</c:v>
                </c:pt>
                <c:pt idx="196">
                  <c:v>16.03.2018</c:v>
                </c:pt>
                <c:pt idx="197">
                  <c:v>17.03.2018</c:v>
                </c:pt>
                <c:pt idx="198">
                  <c:v>18.03.2018</c:v>
                </c:pt>
                <c:pt idx="199">
                  <c:v>19.03.2018</c:v>
                </c:pt>
                <c:pt idx="200">
                  <c:v>20.03.2018</c:v>
                </c:pt>
                <c:pt idx="201">
                  <c:v>21.03.2018</c:v>
                </c:pt>
                <c:pt idx="202">
                  <c:v>22.03.2018</c:v>
                </c:pt>
                <c:pt idx="203">
                  <c:v>23.03.2018</c:v>
                </c:pt>
                <c:pt idx="204">
                  <c:v>24.03.2018</c:v>
                </c:pt>
                <c:pt idx="205">
                  <c:v>25.03.2018</c:v>
                </c:pt>
                <c:pt idx="206">
                  <c:v>26.03.2018</c:v>
                </c:pt>
                <c:pt idx="207">
                  <c:v>27.03.2018</c:v>
                </c:pt>
                <c:pt idx="208">
                  <c:v>28.03.2018</c:v>
                </c:pt>
                <c:pt idx="209">
                  <c:v>29.03.2018</c:v>
                </c:pt>
                <c:pt idx="210">
                  <c:v>30.03.2018</c:v>
                </c:pt>
                <c:pt idx="211">
                  <c:v>31.03.2018</c:v>
                </c:pt>
                <c:pt idx="212">
                  <c:v>01.04.2018</c:v>
                </c:pt>
                <c:pt idx="213">
                  <c:v>02.04.2018</c:v>
                </c:pt>
                <c:pt idx="214">
                  <c:v>03.04.2018</c:v>
                </c:pt>
                <c:pt idx="215">
                  <c:v>04.04.2018</c:v>
                </c:pt>
                <c:pt idx="216">
                  <c:v>05.04.2018</c:v>
                </c:pt>
                <c:pt idx="217">
                  <c:v>06.04.2018</c:v>
                </c:pt>
                <c:pt idx="218">
                  <c:v>07.04.2018</c:v>
                </c:pt>
                <c:pt idx="219">
                  <c:v>08.04.2018</c:v>
                </c:pt>
                <c:pt idx="220">
                  <c:v>09.04.2018</c:v>
                </c:pt>
                <c:pt idx="221">
                  <c:v>10.04.2018</c:v>
                </c:pt>
                <c:pt idx="222">
                  <c:v>11.04.2018</c:v>
                </c:pt>
                <c:pt idx="223">
                  <c:v>12.04.2018</c:v>
                </c:pt>
                <c:pt idx="224">
                  <c:v>13.04.2018</c:v>
                </c:pt>
                <c:pt idx="225">
                  <c:v>14.04.2018</c:v>
                </c:pt>
                <c:pt idx="226">
                  <c:v>15.04.2018</c:v>
                </c:pt>
                <c:pt idx="227">
                  <c:v>16.04.2018</c:v>
                </c:pt>
                <c:pt idx="228">
                  <c:v>17.04.2018</c:v>
                </c:pt>
                <c:pt idx="229">
                  <c:v>18.04.2018</c:v>
                </c:pt>
                <c:pt idx="230">
                  <c:v>19.04.2018</c:v>
                </c:pt>
                <c:pt idx="231">
                  <c:v>20.04.2018</c:v>
                </c:pt>
                <c:pt idx="232">
                  <c:v>21.04.2018</c:v>
                </c:pt>
                <c:pt idx="233">
                  <c:v>22.04.2018</c:v>
                </c:pt>
                <c:pt idx="234">
                  <c:v>23.04.2018</c:v>
                </c:pt>
                <c:pt idx="235">
                  <c:v>24.04.2018</c:v>
                </c:pt>
                <c:pt idx="236">
                  <c:v>25.04.2018</c:v>
                </c:pt>
                <c:pt idx="237">
                  <c:v>26.04.2018</c:v>
                </c:pt>
                <c:pt idx="238">
                  <c:v>27.04.2018</c:v>
                </c:pt>
                <c:pt idx="239">
                  <c:v>28.04.2018</c:v>
                </c:pt>
                <c:pt idx="240">
                  <c:v>29.04.2018</c:v>
                </c:pt>
                <c:pt idx="241">
                  <c:v>30.04.2018</c:v>
                </c:pt>
                <c:pt idx="242">
                  <c:v>01.05.2018</c:v>
                </c:pt>
                <c:pt idx="243">
                  <c:v>02.05.2018</c:v>
                </c:pt>
                <c:pt idx="244">
                  <c:v>03.05.2018</c:v>
                </c:pt>
                <c:pt idx="245">
                  <c:v>04.05.2018</c:v>
                </c:pt>
                <c:pt idx="246">
                  <c:v>05.05.2018</c:v>
                </c:pt>
                <c:pt idx="247">
                  <c:v>06.05.2018</c:v>
                </c:pt>
                <c:pt idx="248">
                  <c:v>07.05.2018</c:v>
                </c:pt>
                <c:pt idx="249">
                  <c:v>08.05.2018</c:v>
                </c:pt>
                <c:pt idx="250">
                  <c:v>09.05.2018</c:v>
                </c:pt>
                <c:pt idx="251">
                  <c:v>10.05.2018</c:v>
                </c:pt>
                <c:pt idx="252">
                  <c:v>11.05.2018</c:v>
                </c:pt>
                <c:pt idx="253">
                  <c:v>12.05.2018</c:v>
                </c:pt>
                <c:pt idx="254">
                  <c:v>13.05.2018</c:v>
                </c:pt>
                <c:pt idx="255">
                  <c:v>14.05.2018</c:v>
                </c:pt>
                <c:pt idx="256">
                  <c:v>15.05.2018</c:v>
                </c:pt>
                <c:pt idx="257">
                  <c:v>16.05.2018</c:v>
                </c:pt>
                <c:pt idx="258">
                  <c:v>17.05.2018</c:v>
                </c:pt>
                <c:pt idx="259">
                  <c:v>18.05.2018</c:v>
                </c:pt>
                <c:pt idx="260">
                  <c:v>19.05.2018</c:v>
                </c:pt>
                <c:pt idx="261">
                  <c:v>20.05.2018</c:v>
                </c:pt>
                <c:pt idx="262">
                  <c:v>21.05.2018</c:v>
                </c:pt>
                <c:pt idx="263">
                  <c:v>22.05.2018</c:v>
                </c:pt>
                <c:pt idx="264">
                  <c:v>23.05.2018</c:v>
                </c:pt>
                <c:pt idx="265">
                  <c:v>24.05.2018</c:v>
                </c:pt>
                <c:pt idx="266">
                  <c:v>25.05.2018</c:v>
                </c:pt>
                <c:pt idx="267">
                  <c:v>26.05.2018</c:v>
                </c:pt>
                <c:pt idx="268">
                  <c:v>27.05.2018</c:v>
                </c:pt>
                <c:pt idx="269">
                  <c:v>28.05.2018</c:v>
                </c:pt>
                <c:pt idx="270">
                  <c:v>29.05.2018</c:v>
                </c:pt>
                <c:pt idx="271">
                  <c:v>30.05.2018</c:v>
                </c:pt>
                <c:pt idx="272">
                  <c:v>31.05.2018</c:v>
                </c:pt>
                <c:pt idx="273">
                  <c:v>01.06.2018</c:v>
                </c:pt>
                <c:pt idx="274">
                  <c:v>02.06.2018</c:v>
                </c:pt>
                <c:pt idx="275">
                  <c:v>03.06.2018</c:v>
                </c:pt>
                <c:pt idx="276">
                  <c:v>04.06.2018</c:v>
                </c:pt>
                <c:pt idx="277">
                  <c:v>05.06.2018</c:v>
                </c:pt>
                <c:pt idx="278">
                  <c:v>06.06.2018</c:v>
                </c:pt>
                <c:pt idx="279">
                  <c:v>07.06.2018</c:v>
                </c:pt>
                <c:pt idx="280">
                  <c:v>08.06.2018</c:v>
                </c:pt>
                <c:pt idx="281">
                  <c:v>09.06.2018</c:v>
                </c:pt>
                <c:pt idx="282">
                  <c:v>10.06.2018</c:v>
                </c:pt>
                <c:pt idx="283">
                  <c:v>11.06.2018</c:v>
                </c:pt>
                <c:pt idx="284">
                  <c:v>12.06.2018</c:v>
                </c:pt>
                <c:pt idx="285">
                  <c:v>13.06.2018</c:v>
                </c:pt>
                <c:pt idx="286">
                  <c:v>14.06.2018</c:v>
                </c:pt>
                <c:pt idx="287">
                  <c:v>15.06.2018</c:v>
                </c:pt>
                <c:pt idx="288">
                  <c:v>16.06.2018</c:v>
                </c:pt>
                <c:pt idx="289">
                  <c:v>17.06.2018</c:v>
                </c:pt>
                <c:pt idx="290">
                  <c:v>18.06.2018</c:v>
                </c:pt>
                <c:pt idx="291">
                  <c:v>19.06.2018</c:v>
                </c:pt>
                <c:pt idx="292">
                  <c:v>20.06.2018</c:v>
                </c:pt>
                <c:pt idx="293">
                  <c:v>21.06.2018</c:v>
                </c:pt>
                <c:pt idx="294">
                  <c:v>22.06.2018</c:v>
                </c:pt>
                <c:pt idx="295">
                  <c:v>23.06.2018</c:v>
                </c:pt>
                <c:pt idx="296">
                  <c:v>24.06.2018</c:v>
                </c:pt>
                <c:pt idx="297">
                  <c:v>25.06.2018</c:v>
                </c:pt>
                <c:pt idx="298">
                  <c:v>26.06.2018</c:v>
                </c:pt>
                <c:pt idx="299">
                  <c:v>27.06.2018</c:v>
                </c:pt>
                <c:pt idx="300">
                  <c:v>28.06.2018</c:v>
                </c:pt>
                <c:pt idx="301">
                  <c:v>29.06.2018</c:v>
                </c:pt>
                <c:pt idx="302">
                  <c:v>30.06.2018</c:v>
                </c:pt>
                <c:pt idx="303">
                  <c:v>01.07.2018</c:v>
                </c:pt>
                <c:pt idx="304">
                  <c:v>02.07.2018</c:v>
                </c:pt>
                <c:pt idx="305">
                  <c:v>03.07.2018</c:v>
                </c:pt>
                <c:pt idx="306">
                  <c:v>04.07.2018</c:v>
                </c:pt>
                <c:pt idx="307">
                  <c:v>05.07.2018</c:v>
                </c:pt>
                <c:pt idx="308">
                  <c:v>06.07.2018</c:v>
                </c:pt>
                <c:pt idx="309">
                  <c:v>07.07.2018</c:v>
                </c:pt>
                <c:pt idx="310">
                  <c:v>08.07.2018</c:v>
                </c:pt>
                <c:pt idx="311">
                  <c:v>09.07.2018</c:v>
                </c:pt>
                <c:pt idx="312">
                  <c:v>10.07.2018</c:v>
                </c:pt>
                <c:pt idx="313">
                  <c:v>11.07.2018</c:v>
                </c:pt>
                <c:pt idx="314">
                  <c:v>12.07.2018</c:v>
                </c:pt>
                <c:pt idx="315">
                  <c:v>13.07.2018</c:v>
                </c:pt>
                <c:pt idx="316">
                  <c:v>14.07.2018</c:v>
                </c:pt>
                <c:pt idx="317">
                  <c:v>15.07.2018</c:v>
                </c:pt>
                <c:pt idx="318">
                  <c:v>16.07.2018</c:v>
                </c:pt>
                <c:pt idx="319">
                  <c:v>17.07.2018</c:v>
                </c:pt>
                <c:pt idx="320">
                  <c:v>18.07.2018</c:v>
                </c:pt>
                <c:pt idx="321">
                  <c:v>19.07.2018</c:v>
                </c:pt>
                <c:pt idx="322">
                  <c:v>20.07.2018</c:v>
                </c:pt>
                <c:pt idx="323">
                  <c:v>21.07.2018</c:v>
                </c:pt>
                <c:pt idx="324">
                  <c:v>22.07.2018</c:v>
                </c:pt>
                <c:pt idx="325">
                  <c:v>23.07.2018</c:v>
                </c:pt>
                <c:pt idx="326">
                  <c:v>24.07.2018</c:v>
                </c:pt>
                <c:pt idx="327">
                  <c:v>25.07.2018</c:v>
                </c:pt>
                <c:pt idx="328">
                  <c:v>26.07.2018</c:v>
                </c:pt>
                <c:pt idx="329">
                  <c:v>27.07.2018</c:v>
                </c:pt>
                <c:pt idx="330">
                  <c:v>28.07.2018</c:v>
                </c:pt>
                <c:pt idx="331">
                  <c:v>29.07.2018</c:v>
                </c:pt>
                <c:pt idx="332">
                  <c:v>30.07.2018</c:v>
                </c:pt>
                <c:pt idx="333">
                  <c:v>31.07.2018</c:v>
                </c:pt>
                <c:pt idx="334">
                  <c:v>01.08.2018</c:v>
                </c:pt>
                <c:pt idx="335">
                  <c:v>02.08.2018</c:v>
                </c:pt>
                <c:pt idx="336">
                  <c:v>03.08.2018</c:v>
                </c:pt>
                <c:pt idx="337">
                  <c:v>04.08.2018</c:v>
                </c:pt>
                <c:pt idx="338">
                  <c:v>05.08.2018</c:v>
                </c:pt>
                <c:pt idx="339">
                  <c:v>06.08.2018</c:v>
                </c:pt>
                <c:pt idx="340">
                  <c:v>07.08.2018</c:v>
                </c:pt>
                <c:pt idx="341">
                  <c:v>08.08.2018</c:v>
                </c:pt>
                <c:pt idx="342">
                  <c:v>09.08.2018</c:v>
                </c:pt>
                <c:pt idx="343">
                  <c:v>10.08.2018</c:v>
                </c:pt>
                <c:pt idx="344">
                  <c:v>11.08.2018</c:v>
                </c:pt>
                <c:pt idx="345">
                  <c:v>12.08.2018</c:v>
                </c:pt>
                <c:pt idx="346">
                  <c:v>13.08.2018</c:v>
                </c:pt>
                <c:pt idx="347">
                  <c:v>14.08.2018</c:v>
                </c:pt>
              </c:strCache>
            </c:strRef>
          </c:cat>
          <c:val>
            <c:numRef>
              <c:f>Sheet1!$B$2:$B$349</c:f>
              <c:numCache>
                <c:formatCode>General</c:formatCode>
                <c:ptCount val="348"/>
                <c:pt idx="0">
                  <c:v>2282</c:v>
                </c:pt>
                <c:pt idx="1">
                  <c:v>700</c:v>
                </c:pt>
                <c:pt idx="2">
                  <c:v>2717</c:v>
                </c:pt>
                <c:pt idx="3">
                  <c:v>870</c:v>
                </c:pt>
                <c:pt idx="4">
                  <c:v>239</c:v>
                </c:pt>
                <c:pt idx="5">
                  <c:v>181</c:v>
                </c:pt>
                <c:pt idx="6">
                  <c:v>76</c:v>
                </c:pt>
                <c:pt idx="7">
                  <c:v>316</c:v>
                </c:pt>
                <c:pt idx="8">
                  <c:v>4102</c:v>
                </c:pt>
                <c:pt idx="9">
                  <c:v>2544</c:v>
                </c:pt>
                <c:pt idx="10">
                  <c:v>2826</c:v>
                </c:pt>
                <c:pt idx="11">
                  <c:v>5144</c:v>
                </c:pt>
                <c:pt idx="12">
                  <c:v>3853</c:v>
                </c:pt>
                <c:pt idx="13">
                  <c:v>2107</c:v>
                </c:pt>
                <c:pt idx="14">
                  <c:v>1597</c:v>
                </c:pt>
                <c:pt idx="15">
                  <c:v>4303</c:v>
                </c:pt>
                <c:pt idx="16">
                  <c:v>2437</c:v>
                </c:pt>
                <c:pt idx="17">
                  <c:v>962</c:v>
                </c:pt>
                <c:pt idx="18">
                  <c:v>662</c:v>
                </c:pt>
                <c:pt idx="19">
                  <c:v>329</c:v>
                </c:pt>
                <c:pt idx="20">
                  <c:v>293</c:v>
                </c:pt>
                <c:pt idx="21">
                  <c:v>447</c:v>
                </c:pt>
                <c:pt idx="22">
                  <c:v>397</c:v>
                </c:pt>
                <c:pt idx="23">
                  <c:v>300</c:v>
                </c:pt>
                <c:pt idx="24">
                  <c:v>394</c:v>
                </c:pt>
                <c:pt idx="25">
                  <c:v>806</c:v>
                </c:pt>
                <c:pt idx="26">
                  <c:v>1127</c:v>
                </c:pt>
                <c:pt idx="27">
                  <c:v>1082</c:v>
                </c:pt>
                <c:pt idx="28">
                  <c:v>1253</c:v>
                </c:pt>
                <c:pt idx="29">
                  <c:v>1560</c:v>
                </c:pt>
                <c:pt idx="30">
                  <c:v>1366</c:v>
                </c:pt>
                <c:pt idx="31">
                  <c:v>1355</c:v>
                </c:pt>
                <c:pt idx="32">
                  <c:v>768</c:v>
                </c:pt>
                <c:pt idx="33">
                  <c:v>6694</c:v>
                </c:pt>
                <c:pt idx="34">
                  <c:v>3194</c:v>
                </c:pt>
                <c:pt idx="35">
                  <c:v>1423</c:v>
                </c:pt>
                <c:pt idx="36">
                  <c:v>1217</c:v>
                </c:pt>
                <c:pt idx="37">
                  <c:v>504</c:v>
                </c:pt>
                <c:pt idx="38">
                  <c:v>275</c:v>
                </c:pt>
                <c:pt idx="39">
                  <c:v>887</c:v>
                </c:pt>
                <c:pt idx="40">
                  <c:v>850</c:v>
                </c:pt>
                <c:pt idx="41">
                  <c:v>551</c:v>
                </c:pt>
                <c:pt idx="42">
                  <c:v>798</c:v>
                </c:pt>
                <c:pt idx="43">
                  <c:v>302</c:v>
                </c:pt>
                <c:pt idx="44">
                  <c:v>188</c:v>
                </c:pt>
                <c:pt idx="45">
                  <c:v>309</c:v>
                </c:pt>
                <c:pt idx="46">
                  <c:v>1223</c:v>
                </c:pt>
                <c:pt idx="47">
                  <c:v>830</c:v>
                </c:pt>
                <c:pt idx="48">
                  <c:v>249</c:v>
                </c:pt>
                <c:pt idx="49">
                  <c:v>163</c:v>
                </c:pt>
                <c:pt idx="50">
                  <c:v>110</c:v>
                </c:pt>
                <c:pt idx="51">
                  <c:v>1064</c:v>
                </c:pt>
                <c:pt idx="52">
                  <c:v>1070</c:v>
                </c:pt>
                <c:pt idx="53">
                  <c:v>4461</c:v>
                </c:pt>
                <c:pt idx="54">
                  <c:v>1299</c:v>
                </c:pt>
                <c:pt idx="55">
                  <c:v>969</c:v>
                </c:pt>
                <c:pt idx="56">
                  <c:v>574</c:v>
                </c:pt>
                <c:pt idx="57">
                  <c:v>313</c:v>
                </c:pt>
                <c:pt idx="58">
                  <c:v>165</c:v>
                </c:pt>
                <c:pt idx="59">
                  <c:v>589</c:v>
                </c:pt>
                <c:pt idx="60">
                  <c:v>3614</c:v>
                </c:pt>
                <c:pt idx="61">
                  <c:v>9172</c:v>
                </c:pt>
                <c:pt idx="62">
                  <c:v>3795</c:v>
                </c:pt>
                <c:pt idx="63">
                  <c:v>1705</c:v>
                </c:pt>
                <c:pt idx="64">
                  <c:v>1026</c:v>
                </c:pt>
                <c:pt idx="65">
                  <c:v>1570</c:v>
                </c:pt>
                <c:pt idx="66">
                  <c:v>6311</c:v>
                </c:pt>
                <c:pt idx="67">
                  <c:v>10882</c:v>
                </c:pt>
                <c:pt idx="68">
                  <c:v>32617</c:v>
                </c:pt>
                <c:pt idx="69">
                  <c:v>18565</c:v>
                </c:pt>
                <c:pt idx="70">
                  <c:v>13826</c:v>
                </c:pt>
                <c:pt idx="71">
                  <c:v>13998</c:v>
                </c:pt>
                <c:pt idx="72">
                  <c:v>14226</c:v>
                </c:pt>
                <c:pt idx="73">
                  <c:v>19212</c:v>
                </c:pt>
                <c:pt idx="74">
                  <c:v>24600</c:v>
                </c:pt>
                <c:pt idx="75">
                  <c:v>20567</c:v>
                </c:pt>
                <c:pt idx="76">
                  <c:v>21218</c:v>
                </c:pt>
                <c:pt idx="77">
                  <c:v>24106</c:v>
                </c:pt>
                <c:pt idx="78">
                  <c:v>33869</c:v>
                </c:pt>
                <c:pt idx="79">
                  <c:v>43606</c:v>
                </c:pt>
                <c:pt idx="80">
                  <c:v>19665</c:v>
                </c:pt>
                <c:pt idx="81">
                  <c:v>15651</c:v>
                </c:pt>
                <c:pt idx="82">
                  <c:v>13679</c:v>
                </c:pt>
                <c:pt idx="83">
                  <c:v>5941</c:v>
                </c:pt>
                <c:pt idx="84">
                  <c:v>5129</c:v>
                </c:pt>
                <c:pt idx="85">
                  <c:v>3964</c:v>
                </c:pt>
                <c:pt idx="86">
                  <c:v>6132</c:v>
                </c:pt>
                <c:pt idx="87">
                  <c:v>3512</c:v>
                </c:pt>
                <c:pt idx="88">
                  <c:v>518</c:v>
                </c:pt>
                <c:pt idx="89">
                  <c:v>1769</c:v>
                </c:pt>
                <c:pt idx="90">
                  <c:v>504</c:v>
                </c:pt>
                <c:pt idx="91">
                  <c:v>3444</c:v>
                </c:pt>
                <c:pt idx="92">
                  <c:v>5446</c:v>
                </c:pt>
                <c:pt idx="93">
                  <c:v>8202</c:v>
                </c:pt>
                <c:pt idx="94">
                  <c:v>3909</c:v>
                </c:pt>
                <c:pt idx="95">
                  <c:v>3668</c:v>
                </c:pt>
                <c:pt idx="96">
                  <c:v>3692</c:v>
                </c:pt>
                <c:pt idx="97">
                  <c:v>1825</c:v>
                </c:pt>
                <c:pt idx="98">
                  <c:v>41201</c:v>
                </c:pt>
                <c:pt idx="99">
                  <c:v>33111</c:v>
                </c:pt>
                <c:pt idx="100">
                  <c:v>32792</c:v>
                </c:pt>
                <c:pt idx="101">
                  <c:v>16585</c:v>
                </c:pt>
                <c:pt idx="102">
                  <c:v>19649</c:v>
                </c:pt>
                <c:pt idx="103">
                  <c:v>37112</c:v>
                </c:pt>
                <c:pt idx="104">
                  <c:v>19094</c:v>
                </c:pt>
                <c:pt idx="105">
                  <c:v>16354</c:v>
                </c:pt>
                <c:pt idx="106">
                  <c:v>20019</c:v>
                </c:pt>
                <c:pt idx="107">
                  <c:v>26302</c:v>
                </c:pt>
                <c:pt idx="108">
                  <c:v>33383</c:v>
                </c:pt>
                <c:pt idx="109">
                  <c:v>27461</c:v>
                </c:pt>
                <c:pt idx="110">
                  <c:v>30188</c:v>
                </c:pt>
                <c:pt idx="111">
                  <c:v>25724</c:v>
                </c:pt>
                <c:pt idx="112">
                  <c:v>30080</c:v>
                </c:pt>
                <c:pt idx="113">
                  <c:v>25590</c:v>
                </c:pt>
                <c:pt idx="114">
                  <c:v>14314</c:v>
                </c:pt>
                <c:pt idx="115">
                  <c:v>48355</c:v>
                </c:pt>
                <c:pt idx="116">
                  <c:v>42390</c:v>
                </c:pt>
                <c:pt idx="117">
                  <c:v>26764</c:v>
                </c:pt>
                <c:pt idx="118">
                  <c:v>71395</c:v>
                </c:pt>
                <c:pt idx="119">
                  <c:v>10249</c:v>
                </c:pt>
                <c:pt idx="120">
                  <c:v>32740</c:v>
                </c:pt>
                <c:pt idx="121">
                  <c:v>26742</c:v>
                </c:pt>
                <c:pt idx="122">
                  <c:v>19729</c:v>
                </c:pt>
                <c:pt idx="123">
                  <c:v>20958</c:v>
                </c:pt>
                <c:pt idx="124">
                  <c:v>23663</c:v>
                </c:pt>
                <c:pt idx="125">
                  <c:v>18193</c:v>
                </c:pt>
                <c:pt idx="126">
                  <c:v>24726</c:v>
                </c:pt>
                <c:pt idx="127">
                  <c:v>41266</c:v>
                </c:pt>
                <c:pt idx="128">
                  <c:v>52264</c:v>
                </c:pt>
                <c:pt idx="129">
                  <c:v>48232</c:v>
                </c:pt>
                <c:pt idx="130">
                  <c:v>105793</c:v>
                </c:pt>
                <c:pt idx="131">
                  <c:v>103422</c:v>
                </c:pt>
                <c:pt idx="132">
                  <c:v>55934</c:v>
                </c:pt>
                <c:pt idx="133">
                  <c:v>37342</c:v>
                </c:pt>
                <c:pt idx="134">
                  <c:v>25907</c:v>
                </c:pt>
                <c:pt idx="135">
                  <c:v>20182</c:v>
                </c:pt>
                <c:pt idx="136">
                  <c:v>14295</c:v>
                </c:pt>
                <c:pt idx="137">
                  <c:v>18490</c:v>
                </c:pt>
                <c:pt idx="138">
                  <c:v>42396</c:v>
                </c:pt>
                <c:pt idx="139">
                  <c:v>15148</c:v>
                </c:pt>
                <c:pt idx="140">
                  <c:v>17670</c:v>
                </c:pt>
                <c:pt idx="141">
                  <c:v>36311</c:v>
                </c:pt>
                <c:pt idx="142">
                  <c:v>44897</c:v>
                </c:pt>
                <c:pt idx="143">
                  <c:v>62111</c:v>
                </c:pt>
                <c:pt idx="144">
                  <c:v>72283</c:v>
                </c:pt>
                <c:pt idx="145">
                  <c:v>54430</c:v>
                </c:pt>
                <c:pt idx="146">
                  <c:v>54026</c:v>
                </c:pt>
                <c:pt idx="147">
                  <c:v>40300</c:v>
                </c:pt>
                <c:pt idx="148">
                  <c:v>46007</c:v>
                </c:pt>
                <c:pt idx="149">
                  <c:v>50048</c:v>
                </c:pt>
                <c:pt idx="150">
                  <c:v>36096</c:v>
                </c:pt>
                <c:pt idx="151">
                  <c:v>24437</c:v>
                </c:pt>
                <c:pt idx="152">
                  <c:v>20000</c:v>
                </c:pt>
                <c:pt idx="153">
                  <c:v>10174</c:v>
                </c:pt>
                <c:pt idx="154">
                  <c:v>13167</c:v>
                </c:pt>
                <c:pt idx="155">
                  <c:v>13230</c:v>
                </c:pt>
                <c:pt idx="156">
                  <c:v>11309</c:v>
                </c:pt>
                <c:pt idx="157">
                  <c:v>7643</c:v>
                </c:pt>
                <c:pt idx="158">
                  <c:v>4955</c:v>
                </c:pt>
                <c:pt idx="159">
                  <c:v>8850</c:v>
                </c:pt>
                <c:pt idx="160">
                  <c:v>6149</c:v>
                </c:pt>
                <c:pt idx="161">
                  <c:v>1767</c:v>
                </c:pt>
                <c:pt idx="162">
                  <c:v>9135</c:v>
                </c:pt>
                <c:pt idx="163">
                  <c:v>3545</c:v>
                </c:pt>
                <c:pt idx="164">
                  <c:v>1104</c:v>
                </c:pt>
                <c:pt idx="165">
                  <c:v>692</c:v>
                </c:pt>
                <c:pt idx="166">
                  <c:v>5000</c:v>
                </c:pt>
                <c:pt idx="167">
                  <c:v>5838</c:v>
                </c:pt>
                <c:pt idx="168">
                  <c:v>9903</c:v>
                </c:pt>
                <c:pt idx="169">
                  <c:v>16101</c:v>
                </c:pt>
                <c:pt idx="170">
                  <c:v>17060</c:v>
                </c:pt>
                <c:pt idx="171">
                  <c:v>25196</c:v>
                </c:pt>
                <c:pt idx="172">
                  <c:v>21363</c:v>
                </c:pt>
                <c:pt idx="173">
                  <c:v>23595</c:v>
                </c:pt>
                <c:pt idx="174">
                  <c:v>5835</c:v>
                </c:pt>
                <c:pt idx="175">
                  <c:v>5465</c:v>
                </c:pt>
                <c:pt idx="176">
                  <c:v>8578</c:v>
                </c:pt>
                <c:pt idx="177">
                  <c:v>8112</c:v>
                </c:pt>
                <c:pt idx="178">
                  <c:v>3429</c:v>
                </c:pt>
                <c:pt idx="179">
                  <c:v>3086</c:v>
                </c:pt>
                <c:pt idx="180">
                  <c:v>5263</c:v>
                </c:pt>
                <c:pt idx="181">
                  <c:v>3251</c:v>
                </c:pt>
                <c:pt idx="182">
                  <c:v>1063</c:v>
                </c:pt>
                <c:pt idx="183">
                  <c:v>8127</c:v>
                </c:pt>
                <c:pt idx="184">
                  <c:v>4882</c:v>
                </c:pt>
                <c:pt idx="185">
                  <c:v>1665</c:v>
                </c:pt>
                <c:pt idx="186">
                  <c:v>1368</c:v>
                </c:pt>
                <c:pt idx="187">
                  <c:v>48116</c:v>
                </c:pt>
                <c:pt idx="188">
                  <c:v>10969</c:v>
                </c:pt>
                <c:pt idx="189">
                  <c:v>13035</c:v>
                </c:pt>
                <c:pt idx="190">
                  <c:v>11315</c:v>
                </c:pt>
                <c:pt idx="191">
                  <c:v>7096</c:v>
                </c:pt>
                <c:pt idx="192">
                  <c:v>2463</c:v>
                </c:pt>
                <c:pt idx="193">
                  <c:v>2455</c:v>
                </c:pt>
                <c:pt idx="194">
                  <c:v>6901</c:v>
                </c:pt>
                <c:pt idx="195">
                  <c:v>3251</c:v>
                </c:pt>
                <c:pt idx="196">
                  <c:v>3606</c:v>
                </c:pt>
                <c:pt idx="197">
                  <c:v>9043</c:v>
                </c:pt>
                <c:pt idx="198">
                  <c:v>6704</c:v>
                </c:pt>
                <c:pt idx="199">
                  <c:v>5232</c:v>
                </c:pt>
                <c:pt idx="200">
                  <c:v>3595</c:v>
                </c:pt>
                <c:pt idx="201">
                  <c:v>4482</c:v>
                </c:pt>
                <c:pt idx="202">
                  <c:v>4612</c:v>
                </c:pt>
                <c:pt idx="203">
                  <c:v>7006</c:v>
                </c:pt>
                <c:pt idx="204">
                  <c:v>2899</c:v>
                </c:pt>
                <c:pt idx="205">
                  <c:v>6962</c:v>
                </c:pt>
                <c:pt idx="206">
                  <c:v>8016</c:v>
                </c:pt>
                <c:pt idx="207">
                  <c:v>3444</c:v>
                </c:pt>
                <c:pt idx="208">
                  <c:v>5008</c:v>
                </c:pt>
                <c:pt idx="209">
                  <c:v>3357</c:v>
                </c:pt>
                <c:pt idx="210">
                  <c:v>10789</c:v>
                </c:pt>
                <c:pt idx="211">
                  <c:v>11305</c:v>
                </c:pt>
                <c:pt idx="212">
                  <c:v>13504</c:v>
                </c:pt>
                <c:pt idx="213">
                  <c:v>51041</c:v>
                </c:pt>
                <c:pt idx="214">
                  <c:v>23870</c:v>
                </c:pt>
                <c:pt idx="215">
                  <c:v>10527</c:v>
                </c:pt>
                <c:pt idx="216">
                  <c:v>5713</c:v>
                </c:pt>
                <c:pt idx="217">
                  <c:v>3222</c:v>
                </c:pt>
                <c:pt idx="218">
                  <c:v>5139</c:v>
                </c:pt>
                <c:pt idx="219">
                  <c:v>4476</c:v>
                </c:pt>
                <c:pt idx="220">
                  <c:v>7066</c:v>
                </c:pt>
                <c:pt idx="221">
                  <c:v>15724</c:v>
                </c:pt>
                <c:pt idx="222">
                  <c:v>13499</c:v>
                </c:pt>
                <c:pt idx="223">
                  <c:v>10804</c:v>
                </c:pt>
                <c:pt idx="224">
                  <c:v>9273</c:v>
                </c:pt>
                <c:pt idx="225">
                  <c:v>8978</c:v>
                </c:pt>
                <c:pt idx="226">
                  <c:v>7619</c:v>
                </c:pt>
                <c:pt idx="227">
                  <c:v>5863</c:v>
                </c:pt>
                <c:pt idx="228">
                  <c:v>5198</c:v>
                </c:pt>
                <c:pt idx="229">
                  <c:v>5223</c:v>
                </c:pt>
                <c:pt idx="230">
                  <c:v>4603</c:v>
                </c:pt>
                <c:pt idx="231">
                  <c:v>5389</c:v>
                </c:pt>
                <c:pt idx="232">
                  <c:v>4495</c:v>
                </c:pt>
                <c:pt idx="233">
                  <c:v>7519</c:v>
                </c:pt>
                <c:pt idx="234">
                  <c:v>4289</c:v>
                </c:pt>
                <c:pt idx="235">
                  <c:v>4874</c:v>
                </c:pt>
                <c:pt idx="236">
                  <c:v>4767</c:v>
                </c:pt>
                <c:pt idx="237">
                  <c:v>2617</c:v>
                </c:pt>
                <c:pt idx="238">
                  <c:v>5159</c:v>
                </c:pt>
                <c:pt idx="239">
                  <c:v>2686</c:v>
                </c:pt>
                <c:pt idx="240">
                  <c:v>4834</c:v>
                </c:pt>
                <c:pt idx="241">
                  <c:v>2823</c:v>
                </c:pt>
                <c:pt idx="242">
                  <c:v>4404</c:v>
                </c:pt>
                <c:pt idx="243">
                  <c:v>2149</c:v>
                </c:pt>
                <c:pt idx="244">
                  <c:v>6161</c:v>
                </c:pt>
                <c:pt idx="245">
                  <c:v>2438</c:v>
                </c:pt>
                <c:pt idx="246">
                  <c:v>6130</c:v>
                </c:pt>
                <c:pt idx="247">
                  <c:v>32804</c:v>
                </c:pt>
                <c:pt idx="248">
                  <c:v>51709</c:v>
                </c:pt>
                <c:pt idx="249">
                  <c:v>71388</c:v>
                </c:pt>
                <c:pt idx="250">
                  <c:v>60242</c:v>
                </c:pt>
                <c:pt idx="251">
                  <c:v>59660</c:v>
                </c:pt>
                <c:pt idx="252">
                  <c:v>30438</c:v>
                </c:pt>
                <c:pt idx="253">
                  <c:v>37900</c:v>
                </c:pt>
                <c:pt idx="254">
                  <c:v>70911</c:v>
                </c:pt>
                <c:pt idx="255">
                  <c:v>27439</c:v>
                </c:pt>
                <c:pt idx="256">
                  <c:v>16819</c:v>
                </c:pt>
                <c:pt idx="257">
                  <c:v>16782</c:v>
                </c:pt>
                <c:pt idx="258">
                  <c:v>14522</c:v>
                </c:pt>
                <c:pt idx="259">
                  <c:v>4002</c:v>
                </c:pt>
                <c:pt idx="260">
                  <c:v>2512</c:v>
                </c:pt>
                <c:pt idx="261">
                  <c:v>14811</c:v>
                </c:pt>
                <c:pt idx="262">
                  <c:v>12460</c:v>
                </c:pt>
                <c:pt idx="263">
                  <c:v>14842</c:v>
                </c:pt>
                <c:pt idx="264">
                  <c:v>28433</c:v>
                </c:pt>
                <c:pt idx="265">
                  <c:v>23095</c:v>
                </c:pt>
                <c:pt idx="266">
                  <c:v>20256</c:v>
                </c:pt>
                <c:pt idx="267">
                  <c:v>10044</c:v>
                </c:pt>
                <c:pt idx="268">
                  <c:v>21191</c:v>
                </c:pt>
                <c:pt idx="269">
                  <c:v>10147</c:v>
                </c:pt>
                <c:pt idx="270">
                  <c:v>5843</c:v>
                </c:pt>
                <c:pt idx="271">
                  <c:v>10376</c:v>
                </c:pt>
                <c:pt idx="272">
                  <c:v>4766</c:v>
                </c:pt>
                <c:pt idx="273">
                  <c:v>2713</c:v>
                </c:pt>
                <c:pt idx="274">
                  <c:v>2482</c:v>
                </c:pt>
                <c:pt idx="275">
                  <c:v>3032</c:v>
                </c:pt>
                <c:pt idx="276">
                  <c:v>6348</c:v>
                </c:pt>
                <c:pt idx="277">
                  <c:v>2069</c:v>
                </c:pt>
                <c:pt idx="278">
                  <c:v>5391</c:v>
                </c:pt>
                <c:pt idx="279">
                  <c:v>3838</c:v>
                </c:pt>
                <c:pt idx="280">
                  <c:v>3073</c:v>
                </c:pt>
                <c:pt idx="281">
                  <c:v>2465</c:v>
                </c:pt>
                <c:pt idx="282">
                  <c:v>2635</c:v>
                </c:pt>
                <c:pt idx="283">
                  <c:v>1946</c:v>
                </c:pt>
                <c:pt idx="284">
                  <c:v>1286</c:v>
                </c:pt>
                <c:pt idx="285">
                  <c:v>1359</c:v>
                </c:pt>
                <c:pt idx="286">
                  <c:v>3816</c:v>
                </c:pt>
                <c:pt idx="287">
                  <c:v>10028</c:v>
                </c:pt>
                <c:pt idx="288">
                  <c:v>35748</c:v>
                </c:pt>
                <c:pt idx="289">
                  <c:v>12276</c:v>
                </c:pt>
                <c:pt idx="290">
                  <c:v>5136</c:v>
                </c:pt>
                <c:pt idx="291">
                  <c:v>7034</c:v>
                </c:pt>
                <c:pt idx="292">
                  <c:v>26479</c:v>
                </c:pt>
                <c:pt idx="293">
                  <c:v>17975</c:v>
                </c:pt>
                <c:pt idx="294">
                  <c:v>14422</c:v>
                </c:pt>
                <c:pt idx="295">
                  <c:v>11769</c:v>
                </c:pt>
                <c:pt idx="296">
                  <c:v>18851</c:v>
                </c:pt>
                <c:pt idx="297">
                  <c:v>17272</c:v>
                </c:pt>
                <c:pt idx="298">
                  <c:v>18123</c:v>
                </c:pt>
                <c:pt idx="299">
                  <c:v>11162</c:v>
                </c:pt>
                <c:pt idx="300">
                  <c:v>14905</c:v>
                </c:pt>
                <c:pt idx="301">
                  <c:v>13376</c:v>
                </c:pt>
                <c:pt idx="302">
                  <c:v>8805</c:v>
                </c:pt>
                <c:pt idx="303">
                  <c:v>18459</c:v>
                </c:pt>
                <c:pt idx="304">
                  <c:v>14951</c:v>
                </c:pt>
                <c:pt idx="305">
                  <c:v>11401</c:v>
                </c:pt>
                <c:pt idx="306">
                  <c:v>21772</c:v>
                </c:pt>
                <c:pt idx="307">
                  <c:v>15500</c:v>
                </c:pt>
                <c:pt idx="308">
                  <c:v>14263</c:v>
                </c:pt>
                <c:pt idx="309">
                  <c:v>14910</c:v>
                </c:pt>
                <c:pt idx="310">
                  <c:v>18113</c:v>
                </c:pt>
                <c:pt idx="311">
                  <c:v>9631</c:v>
                </c:pt>
                <c:pt idx="312">
                  <c:v>8255</c:v>
                </c:pt>
                <c:pt idx="313">
                  <c:v>7268</c:v>
                </c:pt>
                <c:pt idx="314">
                  <c:v>11450</c:v>
                </c:pt>
                <c:pt idx="315">
                  <c:v>6058</c:v>
                </c:pt>
                <c:pt idx="316">
                  <c:v>7444</c:v>
                </c:pt>
                <c:pt idx="317">
                  <c:v>24494</c:v>
                </c:pt>
                <c:pt idx="318">
                  <c:v>7648</c:v>
                </c:pt>
                <c:pt idx="319">
                  <c:v>8752</c:v>
                </c:pt>
                <c:pt idx="320">
                  <c:v>9920</c:v>
                </c:pt>
                <c:pt idx="321">
                  <c:v>8545</c:v>
                </c:pt>
                <c:pt idx="322">
                  <c:v>8880</c:v>
                </c:pt>
                <c:pt idx="323">
                  <c:v>10683</c:v>
                </c:pt>
                <c:pt idx="324">
                  <c:v>17694</c:v>
                </c:pt>
                <c:pt idx="325">
                  <c:v>12800</c:v>
                </c:pt>
                <c:pt idx="326">
                  <c:v>11280</c:v>
                </c:pt>
                <c:pt idx="327">
                  <c:v>7940</c:v>
                </c:pt>
                <c:pt idx="328">
                  <c:v>9320</c:v>
                </c:pt>
                <c:pt idx="329">
                  <c:v>8211</c:v>
                </c:pt>
                <c:pt idx="330">
                  <c:v>13219</c:v>
                </c:pt>
                <c:pt idx="331">
                  <c:v>21701</c:v>
                </c:pt>
                <c:pt idx="332">
                  <c:v>13651</c:v>
                </c:pt>
                <c:pt idx="333">
                  <c:v>17227</c:v>
                </c:pt>
                <c:pt idx="334">
                  <c:v>11230</c:v>
                </c:pt>
                <c:pt idx="335">
                  <c:v>10991</c:v>
                </c:pt>
                <c:pt idx="336">
                  <c:v>7536</c:v>
                </c:pt>
                <c:pt idx="337">
                  <c:v>21997</c:v>
                </c:pt>
                <c:pt idx="338">
                  <c:v>20055</c:v>
                </c:pt>
                <c:pt idx="339">
                  <c:v>14687</c:v>
                </c:pt>
                <c:pt idx="340">
                  <c:v>18305</c:v>
                </c:pt>
                <c:pt idx="341">
                  <c:v>12540</c:v>
                </c:pt>
                <c:pt idx="342">
                  <c:v>11336</c:v>
                </c:pt>
                <c:pt idx="343">
                  <c:v>12969</c:v>
                </c:pt>
                <c:pt idx="344">
                  <c:v>8821</c:v>
                </c:pt>
                <c:pt idx="345">
                  <c:v>8990</c:v>
                </c:pt>
                <c:pt idx="346">
                  <c:v>13412</c:v>
                </c:pt>
                <c:pt idx="347">
                  <c:v>7856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EF-4BB2-B5F3-92720D282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700632"/>
        <c:axId val="343704568"/>
      </c:lineChart>
      <c:catAx>
        <c:axId val="34370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04568"/>
        <c:crosses val="autoZero"/>
        <c:auto val="1"/>
        <c:lblAlgn val="ctr"/>
        <c:lblOffset val="100"/>
        <c:noMultiLvlLbl val="0"/>
      </c:catAx>
      <c:valAx>
        <c:axId val="34370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0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1-4838-AEF6-F8226813FD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1-4838-AEF6-F8226813FD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1-4838-AEF6-F8226813FD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 dürfen das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D1-4838-AEF6-F8226813F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575160"/>
        <c:axId val="341571880"/>
      </c:barChart>
      <c:catAx>
        <c:axId val="34157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71880"/>
        <c:crosses val="autoZero"/>
        <c:auto val="1"/>
        <c:lblAlgn val="ctr"/>
        <c:lblOffset val="100"/>
        <c:noMultiLvlLbl val="0"/>
      </c:catAx>
      <c:valAx>
        <c:axId val="34157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7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E9038-7681-4D69-9ACC-01D03B134D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CC2BDE-3A87-4554-B0A1-9B664C3213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29348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7B0E2-52E8-419E-9D7D-87291CAA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Potenz.Reichw.,Aktive Nutzer,I-Rate,Fans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EF8D29-26C6-42B6-BBF3-14FCC4A9E9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2369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043271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55030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641579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42543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533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86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8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731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FA6B0-FE0E-4277-B29A-E8BE23352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060444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860A8-DC4C-42BA-BDA2-A07EFF261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Anzahl Post, Reaktionen (Kommentare, Shares, Likes) - FB Insights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8886EF-6F94-4378-A677-91680F489E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381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113521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39582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58792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68776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6253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2910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8733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20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97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B8A07-0DC5-4CEA-9B85-B4DD4F33F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949151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C057E-B046-486B-B639-38EB711DB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Fans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E28753-8AC9-4B94-8BA8-E053641E25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109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E1DA3-B325-4E4C-B520-19D069C87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855DA-2A80-4750-B6EB-06C3AFB64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107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0D729-1345-40F7-9276-F00408119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5325CC-464B-4EA7-9A57-33B0B89710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7105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08FED-EBEC-40CB-87EC-D18CA47D1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1FA96-CD23-47FE-B6D5-FD389464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46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ABE17-851E-4DA9-BBC7-CDC79E1F8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F7D89E-F0F3-426D-B910-1FB6F5ED39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9368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757DB-C7A9-487D-8B4D-42403C06E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1D9F9-A0E9-4183-9F2E-DBF029544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644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665C9-FA5B-4056-A612-4BD760FE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09DFDC-3AC5-4421-9A5F-CDBB4C9110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532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AAD7D-1D3E-42C4-BD9E-AF9B6A488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94F75-5AE9-4781-BCF4-FB267F91F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272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ECC91-9AFF-484A-AD3E-E1A717E40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1FF198-59E5-4648-8A87-1EDC26F34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2570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644223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45734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06215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19301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57858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5467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98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90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35F12-52D7-44EF-B5E2-ABA0EDA55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47197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ED0D-4F0F-45D0-9AF6-C9F5CC892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FB Insights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A28C12-722F-42DF-B591-B90B908F28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0091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487F4-385B-4DA9-B220-E97348DB7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A1EA1-3D02-401F-A6F0-97F2CBFC1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734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91BF1-25E7-4BA1-9FD6-56A5AC240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Tabelle - FB Insights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343C1A-F393-4A78-8BDB-BB96B524BA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1897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41545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8676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5235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69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657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955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225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490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43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235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6750C-DA7E-4AD6-AC2C-CE6190017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718825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72B8-205B-47F4-8C66-1792022EB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Shares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83B95-8CC1-4E2A-9474-1458FA3BA1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519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84512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7672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3678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9278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3393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6797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296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0609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85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49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42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92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- 2017-10-31 15:34:00 </a:t>
                      </a:r>
                      <a:r>
                        <a:rPr lang="de-DE" sz="1000"/>
                        <a:t> 
 Treckerfahrer dürfen das - Das Zuhause für Treckergeschichten, Treckerverrückte und viel Trecker-Action.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28.04.2018 15:04:00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30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- 2018-03-30 13:00:00 </a:t>
                      </a:r>
                      <a:r>
                        <a:rPr lang="de-DE" sz="1000"/>
                        <a:t> 
 Wenn's nass und kalt ist, man aber nicht auf seine Lieblinge verzichten kann, dann wäre das eine Idee für's Wochende!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75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975BE-50E7-4F2A-8731-FEB059428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104446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C8AF0-463B-4A1F-A192-3FE52887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D13F5-BB55-4D00-A0A3-0CFA4D128E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709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14502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796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046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93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53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911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96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024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10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59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54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660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EE81D-A5DA-4988-866E-A5E60C43E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593478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4D5E-29BF-4FF6-8647-9C9A48372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2F7FA-1171-463E-9EF4-E5E14D19B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327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35946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769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535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4791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748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2115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0840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48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80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9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- 2017-10-31 15:34:00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 - Das Zuhause für Treckergeschichten, Treckerverrückte und viel Trecker-Action.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28.04.2018 15:04:00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00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FEE58-6C28-4B2D-9398-46487C789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968442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C94F8-8E6E-44AF-BA11-4C11853CB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5E4515-5BF0-4221-8A41-4FE7A36D7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027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23075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464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192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2336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83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951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0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538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465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80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- 2018-02-01 12:36:53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Moin, Treckerfahrer! Wir suchen Infos zu diesem wilden Gefährt. Weiß einer von Euch mehr darüber?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08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- 2017-10-29 19:08:00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drei Tagen geht's weiter mit "Treckerfahrer dürfen das!". Für alle, die Folge 1 und 2 noch nicht gesehen haben - einfach mal reinschauen: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574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49656-AA5B-4D2C-89B9-43D6EFD2E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241274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7F287-2A83-4C66-A59B-346A0702E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70966-9EA6-4BDF-9617-378C034AFB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1801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87764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751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5634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4899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8339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4401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904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465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406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79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- 2018-04-10 07:56:58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Sendung verpasst gestern? Hier unser Mitschnitt: Sven Tietzer war gestern nachmittag zu Gast in Faßberg (Lüneburger Heide) bei den Treckerfreunden "Heidschnucke" und stellte einmal mehr sein Geschick unter Beweis! Schaut mal hinein!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65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- 2018-01-28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Brunhildes und Sven's Tipp für die Schmuddelwetterzeit:
Treckfahrer dürfen das!
https://www.ndr.de/mediathek/mediatheksuche105_broadcast-1608.html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387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7CA47-ED8F-461D-9490-5F130695D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8470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E6460-6C54-4397-9791-135E7627A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09D004-052A-4346-BAAF-43CFC720C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4542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20949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293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924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4607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863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096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5209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933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231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73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- 2017-09-11 18:29:25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055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E631B-4F3A-42DF-B249-6B947DA47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499325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CE22F-D924-4F0A-83D4-7A916ADDF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513B5-8286-413E-B102-8BF71C7063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598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0411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753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7561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3580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6299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820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4275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00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10:19:03 </a:t>
                      </a:r>
                      <a:r>
                        <a:rPr lang="de-DE" sz="1000"/>
                        <a:t> 
 Am 10.01. starten wir wieder! Um 21:00 Uhr im NDR-Fernsehen! Teckerfahrer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7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5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- 2018-02-17 14:00:00 </a:t>
                      </a:r>
                      <a:r>
                        <a:rPr lang="de-DE" sz="1000"/>
                        <a:t> 
 Schlepper, die Multifunktionsmaschinen der Welt, klar das der Winter bei Treckerfahrern kommen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13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- 2018-02-14 14:00:00 </a:t>
                      </a:r>
                      <a:r>
                        <a:rPr lang="de-DE" sz="1000"/>
                        <a:t> 
 Ohne ihn wird's schwieriger, aber was ist, wenn er nichts mehr wuppt? Dr. Trecker weiß Rat.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91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- 2017-09-01 13:49:44 </a:t>
                      </a:r>
                      <a:r>
                        <a:rPr lang="de-DE" sz="1000"/>
                        <a:t> 
 Porsche-Trecker "Brunhilde" und Sve Tie sind wieder unterwegs! Treckerfahrer dürfen das ab Herbst im NDR Fernsehen. Das wird unterhaltsam!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573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F101B-4409-45B8-91D2-C8897FD0E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769070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96F36-7162-4613-B5A5-1AF9B5D0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Flop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C4F9C-1AB4-43AA-87E5-A51E6DF1A3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2070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5319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183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4998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651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407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302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1339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61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- 2017-11-22 17:49:22 </a:t>
                      </a:r>
                      <a:r>
                        <a:rPr lang="de-DE" sz="1000"/>
                        <a:t> 
 Eine kleine Vitaminbombe für zwischendurch - Treckerfahrer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13.05.2018 17:42:00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25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- 2018-03-21 14:18:03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85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- 2017-10-05 16:35:49 </a:t>
                      </a:r>
                      <a:r>
                        <a:rPr lang="de-DE" sz="1000"/>
                        <a:t> 
 Treckerfahrerinnen dürfen auch singen! = Einen schönen Abend!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60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- 2018-03-09 18:45:25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29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- 2017-10-17 21:56:29 </a:t>
                      </a:r>
                      <a:r>
                        <a:rPr lang="de-DE" sz="1000"/>
                        <a:t> 
 Und was hört Ihr so...? Mögt Ihr vielleicht Eure Hits mit einem Musikvideo verlinken? Nur für den Fall, dass der ein oder andere Exot dabei ist... 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29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AC7A8-9F80-4253-A053-333FAF635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315381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D89D0-D046-4997-9877-90C1C8EC0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E6DF4-C247-4696-B815-C0F62B9B2D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872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43813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5942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324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646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8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768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1764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1443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434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17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90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10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7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54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- 2017-12-10 14:22:14 </a:t>
                      </a:r>
                      <a:r>
                        <a:rPr lang="de-DE" sz="1000"/>
                        <a:t> 
 Dann lassen wir doch mal einen fliegen!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599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80A26-ACEA-406A-AB6E-1883865E5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604844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76660-8E15-487B-B9DD-1AD4B207B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2A66F8-5A94-4C33-8EC9-06748922C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649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347802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522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4538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710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812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775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3579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6897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02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64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- 2018-06-15 12:12:15 </a:t>
                      </a:r>
                      <a:r>
                        <a:rPr lang="de-DE" sz="1000"/>
                        <a:t> 
 Und...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3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074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53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- 2018-05-20 07:30:00 </a:t>
                      </a:r>
                      <a:r>
                        <a:rPr lang="de-DE" sz="1000"/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61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80E5E-8A0E-4C7C-9141-120878402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74024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BA88F-D28F-443B-BA73-C336FBDC1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93624-13D4-40B2-AE5C-7DB067EF84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9908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41179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8738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551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084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389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178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8906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925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81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- 2018-05-30 10:15:50 </a:t>
                      </a:r>
                      <a:r>
                        <a:rPr lang="de-DE" sz="1000"/>
                        <a:t> 
 Geniale Idee, Gewindeschneider selbst gemacht!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57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- 2018-05-17 18:28:36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9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- 2018-05-10 11:11:36 </a:t>
                      </a:r>
                      <a:r>
                        <a:rPr lang="de-DE" sz="1000"/>
                        <a:t> 
 Und nun wissen wir auch, was aus den ausgedienten Mähdreschern wird......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7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- 2018-05-28 09:50:13 </a:t>
                      </a:r>
                      <a:r>
                        <a:rPr lang="de-DE" sz="1000"/>
                        <a:t> 
 Nicht verpassen: heute um Viertel nach 6 im NDR Fernsehen! Schaut mal rein - es lohnt sich!!! 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26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- 2018-06-04 08:40:46 </a:t>
                      </a:r>
                      <a:r>
                        <a:rPr lang="de-DE" sz="1000"/>
                        <a:t> 
 Die Alternative zur Wasserskianlage!👍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728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D8708-C917-453F-9133-D6B872D22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31632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51399-100A-4F50-8854-D9BA343D4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E8FED6-32A0-4288-B1B3-7DD894E63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5051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69489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387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5269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159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113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113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051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51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15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12:57:50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63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09:48:22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68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5EDD5-923B-413D-9469-F007A31229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504658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E3135-9FE8-4190-9B21-013AD88E9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FAD753-66AC-4DB3-9101-F4105CB011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11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21757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930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882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82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8965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758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953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482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73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12:40:51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483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10:54:27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025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06569-7330-4F3B-BA1C-121C97DC1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618965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7373E-4B44-4951-820A-1FAD07BE6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76AD2D-B299-4A2F-9D64-90AECC9567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644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0276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161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5979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405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9086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74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98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02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82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13:13:26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am Start! Ab heute mit eigener Facebook-Seite! 
Schickt uns gern eure Geschichten, Bilder, Videos, Themen, Veranstaltungen an trecker@ndr.de
Liked unsere Facebook-Seite und seid so immer auf dem Laufenden!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411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455EB-9C9B-4AD0-B1EB-2727B1D60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4240572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18000-DA5E-4B1F-B9F2-1A890EFB1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803EA-AD9B-4D4F-A93A-B2C95BD660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4760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56869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74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4370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5070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869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766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99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9400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11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01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- 2017-10-31 15:34:00 </a:t>
                      </a:r>
                      <a:r>
                        <a:rPr lang="de-DE" sz="1000"/>
                        <a:t> 
 Treckerfahrer dürfen das - Das Zuhause für Treckergeschichten, Treckerverrückte und viel Trecker-Action.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28.04.2018 15:04:00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7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93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- 2018-03-30 13:00:00 </a:t>
                      </a:r>
                      <a:r>
                        <a:rPr lang="de-DE" sz="1000"/>
                        <a:t> 
 Wenn's nass und kalt ist, man aber nicht auf seine Lieblinge verzichten kann, dann wäre das eine Idee für's Wochende!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16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- 2018-05-20 07:30:00 </a:t>
                      </a:r>
                      <a:r>
                        <a:rPr lang="de-DE" sz="1000"/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20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39B8D-5E67-4828-BF0B-EBC857FE6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8668103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26B20-7CA6-4F56-97E5-D7CE3FA2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40BE23-C1AC-41AE-9986-5A55E26257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467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505966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415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0746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029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896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463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840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402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668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6451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17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47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- 2017-12-01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Wozu Trecker und Gräben nüztlich sein können! Treckfahrer dürfen das!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Skilanglauf auf Norddeutsch!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45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- 2017-10-31 15:34:00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Treckerfahrer dürfen das - Das Zuhause für Treckergeschichten, Treckerverrückte und viel Trecker-Action.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das! Brunhilde und Sven Tietzer auf Reisen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28.04.2018 15:04:00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22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3A75B-ECC6-4632-B16C-C093F8503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051926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AE8C-E52C-487A-86A6-8DC8566C5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E2098-B8AC-44C9-BF17-E1BF4BF8C6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0296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059167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162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276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9217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22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248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745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764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9813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13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8600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60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- 2018-03-30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Wenn's nass und kalt ist, man aber nicht auf seine Lieblinge verzichten kann, dann wäre das eine Idee für's Wochende!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 Tipp für Regentage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9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- 2018-05-06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kann doch nicht so schwer sein... Oder doch? Unser Satire-Magazin Extra 3 war vergangenen Mittwoch zu Gast in Negenborn und fand heraus, dass Unmut und Posse ganz eng miteinander verzahnt sind!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Mähdrescher haben es heutzutage auch nicht leicht...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56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0CCE0-9F3F-448E-B6FF-A1332F55F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861032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A383C-0444-4EA7-AF2A-EB79288D6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6823DE-11EC-4F63-940F-115844CA99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780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538146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4703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0267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4152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647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027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6792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0081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7549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429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81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67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- 2017-11-14 15:40:12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Keno und seine alte Liebe. 🚜❤️ Auf der AGRITECHNICA trifft De Schwatten Ostfrees Jung auf einen ganz besonderen Trecker.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Keno Veith und die Treckerliebe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688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038E8-991F-4F30-B877-1AF1ED3C7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2686487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0DF7D-D024-4586-9232-6E6B11FE4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005A59-A6F6-4A02-868E-B0DA5B5709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393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33479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15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256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920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7636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3807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5195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24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- 2018-05-06 11:00:00 </a:t>
                      </a:r>
                      <a:r>
                        <a:rPr lang="de-DE" sz="1000"/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84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- 2017-12-01 18:00:01 </a:t>
                      </a:r>
                      <a:r>
                        <a:rPr lang="de-DE" sz="1000"/>
                        <a:t> 
 Wozu Trecker und Gräben nüztlich sein können! Treckfahrer dürfen das!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80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- 2018-05-03 13:00:00 </a:t>
                      </a:r>
                      <a:r>
                        <a:rPr lang="de-DE" sz="1000"/>
                        <a:t> 
 Alles neu macht der Mai. Muss aber nicht, auch aus Alt kann man neu machen, wenn man weiß wie....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93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- 2018-01-05 14:00:01 </a:t>
                      </a:r>
                      <a:r>
                        <a:rPr lang="de-DE" sz="1000"/>
                        <a:t> 
 Schneller als der Blitz, oder Schneckentempo, was ist erlaubt, was bringt Treckerfahrer hinter Gitter? Fragen wir Dr. Trecker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24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- 2017-12-10 14:22:14 </a:t>
                      </a:r>
                      <a:r>
                        <a:rPr lang="de-DE" sz="1000"/>
                        <a:t> 
 Dann lassen wir doch mal einen fliegen!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465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41743-5835-4D90-9F09-8A2FD2969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1017016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B68B5-ECBA-4350-BE76-FF8177AE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(ohne Ersteller) - Export | Treckerfahrer dürfen 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ADF0C-FAFF-4CB4-B3A7-2EBF447A96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775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99789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010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4881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6073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5532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360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518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8457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5292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977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195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313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3883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09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76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91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218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9DA96-2CA7-40AC-BEAF-3128E7D98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5004445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68931-F460-4225-BBD5-72E73AD11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(ohne Ersteller) - Export | Treckerfahrer dürfen 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EE0B6F-FEE2-4FF5-875D-6FF3AEBE6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4338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157126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335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4962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0966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956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8622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2479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9219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903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329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470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279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832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89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2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- 2017-12-10 14:22:14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Dann lassen wir doch mal einen fliegen!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87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9C581-651B-45FF-B881-AE307731C2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656570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56CAE-FDF7-4AEE-89F6-DF93DCE4E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2D85B1-EA53-431E-9845-137F6AE17B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6737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918033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8184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1581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2962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6658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6976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7486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5203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0829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1013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383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073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493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4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- 2018-01-20 14:00:00 </a:t>
                      </a:r>
                      <a:r>
                        <a:rPr lang="de-DE" sz="1000"/>
                        <a:t> 
 100 Jahre und Dr. Trecker  gibt alles!!!!!!!!!!!!!!!!!!!!!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7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- 2017-10-31 15:07:19 </a:t>
                      </a:r>
                      <a:r>
                        <a:rPr lang="de-DE" sz="1000"/>
                        <a:t> 
 Treckerfahrer dürfen das - Das Zuhause für Treckergeschichten, Treckerverrückte und viel Trecker-Action.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87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- 2018-01-06 14:00:00 </a:t>
                      </a:r>
                      <a:r>
                        <a:rPr lang="de-DE" sz="1000"/>
                        <a:t> 
 Fußball- und Treckerfreunde, passt das zusammen? - Die Antwort am 10.1.18 um 21:00 Uhr im NDR Fernsehen!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1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- 2017-11-06 15:34:49 </a:t>
                      </a:r>
                      <a:r>
                        <a:rPr lang="de-DE" sz="1000"/>
                        <a:t> 
 Mit 100 km/h über die Autobahn donnern - nichts Außergewöhnliches. Es sei denn, man ist mit einem Trecker unterwegs...Treckerfahrer dürfen das! 🚜💨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- 2017-12-28 10:00:00 </a:t>
                      </a:r>
                      <a:r>
                        <a:rPr lang="de-DE" sz="1000"/>
                        <a:t> 
 Und, funktioniert die Nylon-Strumpf-Hose als Keilremenersatz? Sven fragt Dr. Trecker....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072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9B8A4-4D2A-4A28-BDCE-C7727BCEB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31590503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2176</Words>
  <Application>Microsoft Office PowerPoint</Application>
  <PresentationFormat>On-screen Show (4:3)</PresentationFormat>
  <Paragraphs>944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MeFo - Facebook - Social Media - Evaluation</vt:lpstr>
      <vt:lpstr>Profil - Potenz.Reichw.,Aktive Nutzer,I-Rate,Fans | Treckerfahrer dürfen das</vt:lpstr>
      <vt:lpstr>Anzahl Post, Reaktionen (Kommentare, Shares, Likes) - FB Insights | Treckerfahrer dürfen das</vt:lpstr>
      <vt:lpstr>Profil - Fans | Treckerfahrer dürfen das</vt:lpstr>
      <vt:lpstr>Profil - Potenzielle Reichweite | Treckerfahrer dürfen das</vt:lpstr>
      <vt:lpstr>Profil - Aktive Nutzer | Treckerfahrer dürfen das</vt:lpstr>
      <vt:lpstr>Profil - Video-Starts ab 10 Sek. | Treckerfahrer dürfen das</vt:lpstr>
      <vt:lpstr>Profil - Durchschnitt Potenzi. Reichweite pro Tag | Treckerfahrer dürfen das</vt:lpstr>
      <vt:lpstr>Distributionstyp - FB Insights | Treckerfahrer dürfen das</vt:lpstr>
      <vt:lpstr>Distributionstyp - Tabelle - FB Insights | Treckerfahrer dürfen das</vt:lpstr>
      <vt:lpstr>Eigene Posts - Shares - Export | Treckerfahrer dürfen das</vt:lpstr>
      <vt:lpstr>Eigene Posts - Kommentare - Export | Treckerfahrer dürfen das - 1 of 2</vt:lpstr>
      <vt:lpstr>Eigene Posts - Kommentare - Export | Treckerfahrer dürfen das - 2 of 2</vt:lpstr>
      <vt:lpstr>Eigene Posts - Links - Export | Treckerfahrer dürfen das - 1 of 3</vt:lpstr>
      <vt:lpstr>Eigene Posts - Links - Export | Treckerfahrer dürfen das - 2 of 3</vt:lpstr>
      <vt:lpstr>Eigene Posts - Links - Export | Treckerfahrer dürfen das - 3 of 3</vt:lpstr>
      <vt:lpstr>Eigene Posts - Videostartrate - Export | Treckerfahrer dürfen das</vt:lpstr>
      <vt:lpstr>Eigene Posts - Videostartrate - Flop - Export | Treckerfahrer dürfen das</vt:lpstr>
      <vt:lpstr>Eigene Posts - Potenzielle Reichweite - Export | Treckerfahrer dürfen das</vt:lpstr>
      <vt:lpstr>Eigene Posts - Aktive Nutzer - Export | Treckerfahrer dürfen das</vt:lpstr>
      <vt:lpstr>Eigene Posts - I-Rate Aktive Nutzer - Export | Treckerfahrer dürfen das</vt:lpstr>
      <vt:lpstr>Eigene Posts - I-Rate Aktive Nutzer-Flop - Export | Treckerfahrer dürfen das - 1 of 3</vt:lpstr>
      <vt:lpstr>Eigene Posts - I-Rate Aktive Nutzer-Flop - Export | Treckerfahrer dürfen das - 2 of 3</vt:lpstr>
      <vt:lpstr>Eigene Posts - I-Rate Aktive Nutzer-Flop - Export | Treckerfahrer dürfen das - 3 of 3</vt:lpstr>
      <vt:lpstr>Eigene Post - Summe Interaktionen - Export | Treckerfahrer dürfen das</vt:lpstr>
      <vt:lpstr>Eigene Posts - Reaktionen - Export | Treckerfahrer dürfen das - 1 of 3</vt:lpstr>
      <vt:lpstr>Eigene Posts - Reaktionen - Export | Treckerfahrer dürfen das - 2 of 3</vt:lpstr>
      <vt:lpstr>Eigene Posts - Reaktionen - Export | Treckerfahrer dürfen das - 3 of 3</vt:lpstr>
      <vt:lpstr>Eigene Posts - Videostarts - Profil-bezogene Nutzung | Treckerfahrer dürfen das</vt:lpstr>
      <vt:lpstr>Eigene Videos - Crossposts (ohne Ersteller) - Export | Treckerfahrer dürfen das - 1 of 2</vt:lpstr>
      <vt:lpstr>Eigene Videos - Crossposts (ohne Ersteller) - Export | Treckerfahrer dürfen das - 2 of 2</vt:lpstr>
      <vt:lpstr>Eigene Videos - Crossposts (nur Ersteller) - Export 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2018-08-15T07:26:15Z</dcterms:created>
  <dcterms:modified xsi:type="dcterms:W3CDTF">2018-08-15T07:27:24Z</dcterms:modified>
</cp:coreProperties>
</file>