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91226</c:v>
                </c:pt>
                <c:pt idx="1">
                  <c:v>91439</c:v>
                </c:pt>
                <c:pt idx="2">
                  <c:v>105576</c:v>
                </c:pt>
                <c:pt idx="3">
                  <c:v>129497</c:v>
                </c:pt>
                <c:pt idx="4">
                  <c:v>93116</c:v>
                </c:pt>
                <c:pt idx="5">
                  <c:v>126145</c:v>
                </c:pt>
                <c:pt idx="6">
                  <c:v>101132</c:v>
                </c:pt>
                <c:pt idx="7">
                  <c:v>68930</c:v>
                </c:pt>
                <c:pt idx="8">
                  <c:v>85649</c:v>
                </c:pt>
                <c:pt idx="9">
                  <c:v>85951</c:v>
                </c:pt>
                <c:pt idx="10">
                  <c:v>45313</c:v>
                </c:pt>
                <c:pt idx="11">
                  <c:v>41081</c:v>
                </c:pt>
                <c:pt idx="12">
                  <c:v>108403</c:v>
                </c:pt>
                <c:pt idx="13">
                  <c:v>88759</c:v>
                </c:pt>
                <c:pt idx="14">
                  <c:v>40584</c:v>
                </c:pt>
                <c:pt idx="15">
                  <c:v>103538</c:v>
                </c:pt>
                <c:pt idx="16">
                  <c:v>128512</c:v>
                </c:pt>
                <c:pt idx="17">
                  <c:v>166282</c:v>
                </c:pt>
                <c:pt idx="18">
                  <c:v>149328</c:v>
                </c:pt>
                <c:pt idx="19">
                  <c:v>123451</c:v>
                </c:pt>
                <c:pt idx="20">
                  <c:v>155256</c:v>
                </c:pt>
                <c:pt idx="21">
                  <c:v>81101</c:v>
                </c:pt>
                <c:pt idx="22">
                  <c:v>72136</c:v>
                </c:pt>
                <c:pt idx="23">
                  <c:v>81849</c:v>
                </c:pt>
                <c:pt idx="24">
                  <c:v>80092</c:v>
                </c:pt>
                <c:pt idx="25">
                  <c:v>79852</c:v>
                </c:pt>
                <c:pt idx="26">
                  <c:v>118119</c:v>
                </c:pt>
                <c:pt idx="27">
                  <c:v>40430</c:v>
                </c:pt>
                <c:pt idx="28">
                  <c:v>65429</c:v>
                </c:pt>
                <c:pt idx="29">
                  <c:v>51413</c:v>
                </c:pt>
                <c:pt idx="30">
                  <c:v>70687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66-475F-8253-5F8579FD81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50278</c:v>
                </c:pt>
                <c:pt idx="1">
                  <c:v>27185</c:v>
                </c:pt>
                <c:pt idx="2">
                  <c:v>41581</c:v>
                </c:pt>
                <c:pt idx="3">
                  <c:v>50720</c:v>
                </c:pt>
                <c:pt idx="4">
                  <c:v>45925</c:v>
                </c:pt>
                <c:pt idx="5">
                  <c:v>51626</c:v>
                </c:pt>
                <c:pt idx="6">
                  <c:v>52931</c:v>
                </c:pt>
                <c:pt idx="7">
                  <c:v>48022</c:v>
                </c:pt>
                <c:pt idx="8">
                  <c:v>33973</c:v>
                </c:pt>
                <c:pt idx="9">
                  <c:v>55205</c:v>
                </c:pt>
                <c:pt idx="10">
                  <c:v>31047</c:v>
                </c:pt>
                <c:pt idx="11">
                  <c:v>62114</c:v>
                </c:pt>
                <c:pt idx="12">
                  <c:v>64289</c:v>
                </c:pt>
                <c:pt idx="13">
                  <c:v>25506</c:v>
                </c:pt>
                <c:pt idx="14">
                  <c:v>25806</c:v>
                </c:pt>
                <c:pt idx="15">
                  <c:v>48052</c:v>
                </c:pt>
                <c:pt idx="16">
                  <c:v>66350</c:v>
                </c:pt>
                <c:pt idx="17">
                  <c:v>51899</c:v>
                </c:pt>
                <c:pt idx="18">
                  <c:v>45725</c:v>
                </c:pt>
                <c:pt idx="19">
                  <c:v>28746</c:v>
                </c:pt>
                <c:pt idx="20">
                  <c:v>33058</c:v>
                </c:pt>
                <c:pt idx="21">
                  <c:v>19588</c:v>
                </c:pt>
                <c:pt idx="22">
                  <c:v>19949</c:v>
                </c:pt>
                <c:pt idx="23">
                  <c:v>43220</c:v>
                </c:pt>
                <c:pt idx="24">
                  <c:v>29412</c:v>
                </c:pt>
                <c:pt idx="25">
                  <c:v>42010</c:v>
                </c:pt>
                <c:pt idx="26">
                  <c:v>36412</c:v>
                </c:pt>
                <c:pt idx="27">
                  <c:v>14887</c:v>
                </c:pt>
                <c:pt idx="28">
                  <c:v>8170</c:v>
                </c:pt>
                <c:pt idx="29">
                  <c:v>41296</c:v>
                </c:pt>
                <c:pt idx="30">
                  <c:v>59670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66-475F-8253-5F8579FD81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29760</c:v>
                </c:pt>
                <c:pt idx="1">
                  <c:v>33753</c:v>
                </c:pt>
                <c:pt idx="2">
                  <c:v>46514</c:v>
                </c:pt>
                <c:pt idx="3">
                  <c:v>42120</c:v>
                </c:pt>
                <c:pt idx="4">
                  <c:v>53536</c:v>
                </c:pt>
                <c:pt idx="5">
                  <c:v>57199</c:v>
                </c:pt>
                <c:pt idx="6">
                  <c:v>30148</c:v>
                </c:pt>
                <c:pt idx="7">
                  <c:v>45184</c:v>
                </c:pt>
                <c:pt idx="8">
                  <c:v>68720</c:v>
                </c:pt>
                <c:pt idx="9">
                  <c:v>91559</c:v>
                </c:pt>
                <c:pt idx="10">
                  <c:v>55716</c:v>
                </c:pt>
                <c:pt idx="11">
                  <c:v>76804</c:v>
                </c:pt>
                <c:pt idx="12">
                  <c:v>108504</c:v>
                </c:pt>
                <c:pt idx="13">
                  <c:v>60451</c:v>
                </c:pt>
                <c:pt idx="14">
                  <c:v>32807</c:v>
                </c:pt>
                <c:pt idx="15">
                  <c:v>23402</c:v>
                </c:pt>
                <c:pt idx="16">
                  <c:v>26857</c:v>
                </c:pt>
                <c:pt idx="17">
                  <c:v>32682</c:v>
                </c:pt>
                <c:pt idx="18">
                  <c:v>30398</c:v>
                </c:pt>
                <c:pt idx="19">
                  <c:v>28789</c:v>
                </c:pt>
                <c:pt idx="20">
                  <c:v>38341</c:v>
                </c:pt>
                <c:pt idx="21">
                  <c:v>28522</c:v>
                </c:pt>
                <c:pt idx="22">
                  <c:v>59103</c:v>
                </c:pt>
                <c:pt idx="23">
                  <c:v>86402</c:v>
                </c:pt>
                <c:pt idx="24">
                  <c:v>90710</c:v>
                </c:pt>
                <c:pt idx="25">
                  <c:v>57274</c:v>
                </c:pt>
                <c:pt idx="26">
                  <c:v>57503</c:v>
                </c:pt>
                <c:pt idx="27">
                  <c:v>42037</c:v>
                </c:pt>
                <c:pt idx="28">
                  <c:v>38959</c:v>
                </c:pt>
                <c:pt idx="29">
                  <c:v>32649</c:v>
                </c:pt>
                <c:pt idx="30">
                  <c:v>77247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66-475F-8253-5F8579FD81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81670</c:v>
                </c:pt>
                <c:pt idx="1">
                  <c:v>83224</c:v>
                </c:pt>
                <c:pt idx="2">
                  <c:v>46105</c:v>
                </c:pt>
                <c:pt idx="3">
                  <c:v>39305</c:v>
                </c:pt>
                <c:pt idx="4">
                  <c:v>59535</c:v>
                </c:pt>
                <c:pt idx="5">
                  <c:v>83089</c:v>
                </c:pt>
                <c:pt idx="6">
                  <c:v>100146</c:v>
                </c:pt>
                <c:pt idx="7">
                  <c:v>85340</c:v>
                </c:pt>
                <c:pt idx="8">
                  <c:v>72487</c:v>
                </c:pt>
                <c:pt idx="9">
                  <c:v>80578</c:v>
                </c:pt>
                <c:pt idx="10">
                  <c:v>97307</c:v>
                </c:pt>
                <c:pt idx="11">
                  <c:v>78991</c:v>
                </c:pt>
                <c:pt idx="12">
                  <c:v>82787</c:v>
                </c:pt>
                <c:pt idx="13">
                  <c:v>66464</c:v>
                </c:pt>
                <c:pt idx="14">
                  <c:v>88083</c:v>
                </c:pt>
                <c:pt idx="15">
                  <c:v>106318</c:v>
                </c:pt>
                <c:pt idx="16">
                  <c:v>132873</c:v>
                </c:pt>
                <c:pt idx="17">
                  <c:v>131601</c:v>
                </c:pt>
                <c:pt idx="18">
                  <c:v>95177</c:v>
                </c:pt>
                <c:pt idx="19">
                  <c:v>81472</c:v>
                </c:pt>
                <c:pt idx="20">
                  <c:v>80231</c:v>
                </c:pt>
                <c:pt idx="21">
                  <c:v>86409</c:v>
                </c:pt>
                <c:pt idx="22">
                  <c:v>82938</c:v>
                </c:pt>
                <c:pt idx="23">
                  <c:v>78584</c:v>
                </c:pt>
                <c:pt idx="24">
                  <c:v>76539</c:v>
                </c:pt>
                <c:pt idx="25">
                  <c:v>68244</c:v>
                </c:pt>
                <c:pt idx="26">
                  <c:v>90769</c:v>
                </c:pt>
                <c:pt idx="27">
                  <c:v>121075</c:v>
                </c:pt>
                <c:pt idx="28">
                  <c:v>114238</c:v>
                </c:pt>
                <c:pt idx="29">
                  <c:v>96925</c:v>
                </c:pt>
                <c:pt idx="30">
                  <c:v>119958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366-475F-8253-5F8579FD812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24095</c:v>
                </c:pt>
                <c:pt idx="1">
                  <c:v>13806</c:v>
                </c:pt>
                <c:pt idx="2">
                  <c:v>16151</c:v>
                </c:pt>
                <c:pt idx="3">
                  <c:v>35627</c:v>
                </c:pt>
                <c:pt idx="4">
                  <c:v>19605</c:v>
                </c:pt>
                <c:pt idx="5">
                  <c:v>11536</c:v>
                </c:pt>
                <c:pt idx="6">
                  <c:v>7585</c:v>
                </c:pt>
                <c:pt idx="7">
                  <c:v>14579</c:v>
                </c:pt>
                <c:pt idx="8">
                  <c:v>23381</c:v>
                </c:pt>
                <c:pt idx="9">
                  <c:v>18908</c:v>
                </c:pt>
                <c:pt idx="10">
                  <c:v>10700</c:v>
                </c:pt>
                <c:pt idx="11">
                  <c:v>8611</c:v>
                </c:pt>
                <c:pt idx="12">
                  <c:v>25596</c:v>
                </c:pt>
                <c:pt idx="13">
                  <c:v>21246</c:v>
                </c:pt>
                <c:pt idx="14">
                  <c:v>9218</c:v>
                </c:pt>
                <c:pt idx="15">
                  <c:v>6308</c:v>
                </c:pt>
                <c:pt idx="16">
                  <c:v>18192</c:v>
                </c:pt>
                <c:pt idx="17">
                  <c:v>27610</c:v>
                </c:pt>
                <c:pt idx="18">
                  <c:v>17443</c:v>
                </c:pt>
                <c:pt idx="19">
                  <c:v>12647</c:v>
                </c:pt>
                <c:pt idx="20">
                  <c:v>13357</c:v>
                </c:pt>
                <c:pt idx="21">
                  <c:v>20892</c:v>
                </c:pt>
                <c:pt idx="22">
                  <c:v>36495</c:v>
                </c:pt>
                <c:pt idx="23">
                  <c:v>40407</c:v>
                </c:pt>
                <c:pt idx="24">
                  <c:v>18073</c:v>
                </c:pt>
                <c:pt idx="25">
                  <c:v>20406</c:v>
                </c:pt>
                <c:pt idx="26">
                  <c:v>14809</c:v>
                </c:pt>
                <c:pt idx="27">
                  <c:v>8031</c:v>
                </c:pt>
                <c:pt idx="28">
                  <c:v>8015</c:v>
                </c:pt>
                <c:pt idx="29">
                  <c:v>7365</c:v>
                </c:pt>
                <c:pt idx="30">
                  <c:v>7970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366-475F-8253-5F8579FD812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9505</c:v>
                </c:pt>
                <c:pt idx="1">
                  <c:v>18403</c:v>
                </c:pt>
                <c:pt idx="2">
                  <c:v>9203</c:v>
                </c:pt>
                <c:pt idx="3">
                  <c:v>26421</c:v>
                </c:pt>
                <c:pt idx="4">
                  <c:v>26797</c:v>
                </c:pt>
                <c:pt idx="5">
                  <c:v>19425</c:v>
                </c:pt>
                <c:pt idx="6">
                  <c:v>24736</c:v>
                </c:pt>
                <c:pt idx="7">
                  <c:v>22317</c:v>
                </c:pt>
                <c:pt idx="8">
                  <c:v>18360</c:v>
                </c:pt>
                <c:pt idx="9">
                  <c:v>150480</c:v>
                </c:pt>
                <c:pt idx="10">
                  <c:v>128381</c:v>
                </c:pt>
                <c:pt idx="11">
                  <c:v>66942</c:v>
                </c:pt>
                <c:pt idx="12">
                  <c:v>104902</c:v>
                </c:pt>
                <c:pt idx="13">
                  <c:v>54839</c:v>
                </c:pt>
                <c:pt idx="14">
                  <c:v>22992</c:v>
                </c:pt>
                <c:pt idx="15">
                  <c:v>17563</c:v>
                </c:pt>
                <c:pt idx="16">
                  <c:v>13013</c:v>
                </c:pt>
                <c:pt idx="17">
                  <c:v>15926</c:v>
                </c:pt>
                <c:pt idx="18">
                  <c:v>17656</c:v>
                </c:pt>
                <c:pt idx="19">
                  <c:v>14644</c:v>
                </c:pt>
                <c:pt idx="20">
                  <c:v>7903</c:v>
                </c:pt>
                <c:pt idx="21">
                  <c:v>22632</c:v>
                </c:pt>
                <c:pt idx="22">
                  <c:v>15393</c:v>
                </c:pt>
                <c:pt idx="23">
                  <c:v>28732</c:v>
                </c:pt>
                <c:pt idx="24">
                  <c:v>14857</c:v>
                </c:pt>
                <c:pt idx="25">
                  <c:v>15222</c:v>
                </c:pt>
                <c:pt idx="26">
                  <c:v>18086</c:v>
                </c:pt>
                <c:pt idx="27">
                  <c:v>23762</c:v>
                </c:pt>
                <c:pt idx="28">
                  <c:v>25595</c:v>
                </c:pt>
                <c:pt idx="29">
                  <c:v>18984</c:v>
                </c:pt>
                <c:pt idx="30">
                  <c:v>11950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366-475F-8253-5F8579FD812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7288</c:v>
                </c:pt>
                <c:pt idx="1">
                  <c:v>5786</c:v>
                </c:pt>
                <c:pt idx="2">
                  <c:v>2824</c:v>
                </c:pt>
                <c:pt idx="3">
                  <c:v>17995</c:v>
                </c:pt>
                <c:pt idx="4">
                  <c:v>14622</c:v>
                </c:pt>
                <c:pt idx="5">
                  <c:v>13727</c:v>
                </c:pt>
                <c:pt idx="6">
                  <c:v>5916</c:v>
                </c:pt>
                <c:pt idx="7">
                  <c:v>9162</c:v>
                </c:pt>
                <c:pt idx="8">
                  <c:v>6548</c:v>
                </c:pt>
                <c:pt idx="9">
                  <c:v>26671</c:v>
                </c:pt>
                <c:pt idx="10">
                  <c:v>18956</c:v>
                </c:pt>
                <c:pt idx="11">
                  <c:v>14173</c:v>
                </c:pt>
                <c:pt idx="12">
                  <c:v>7480</c:v>
                </c:pt>
                <c:pt idx="13">
                  <c:v>15576</c:v>
                </c:pt>
                <c:pt idx="14">
                  <c:v>7907</c:v>
                </c:pt>
                <c:pt idx="15">
                  <c:v>3905</c:v>
                </c:pt>
                <c:pt idx="16">
                  <c:v>16699</c:v>
                </c:pt>
                <c:pt idx="17">
                  <c:v>6101</c:v>
                </c:pt>
                <c:pt idx="18">
                  <c:v>5618</c:v>
                </c:pt>
                <c:pt idx="19">
                  <c:v>11561</c:v>
                </c:pt>
                <c:pt idx="20">
                  <c:v>5570</c:v>
                </c:pt>
                <c:pt idx="21">
                  <c:v>4692</c:v>
                </c:pt>
                <c:pt idx="22">
                  <c:v>8100</c:v>
                </c:pt>
                <c:pt idx="23">
                  <c:v>3973</c:v>
                </c:pt>
                <c:pt idx="24">
                  <c:v>11617</c:v>
                </c:pt>
                <c:pt idx="25">
                  <c:v>13571</c:v>
                </c:pt>
                <c:pt idx="26">
                  <c:v>11564</c:v>
                </c:pt>
                <c:pt idx="27">
                  <c:v>9439</c:v>
                </c:pt>
                <c:pt idx="28">
                  <c:v>8128</c:v>
                </c:pt>
                <c:pt idx="29">
                  <c:v>14232</c:v>
                </c:pt>
                <c:pt idx="30">
                  <c:v>11203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366-475F-8253-5F8579FD812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Panorama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6632</c:v>
                </c:pt>
                <c:pt idx="1">
                  <c:v>3314</c:v>
                </c:pt>
                <c:pt idx="2">
                  <c:v>25176</c:v>
                </c:pt>
                <c:pt idx="3">
                  <c:v>25993</c:v>
                </c:pt>
                <c:pt idx="4">
                  <c:v>11920</c:v>
                </c:pt>
                <c:pt idx="5">
                  <c:v>7164</c:v>
                </c:pt>
                <c:pt idx="6">
                  <c:v>3938</c:v>
                </c:pt>
                <c:pt idx="7">
                  <c:v>6811</c:v>
                </c:pt>
                <c:pt idx="8">
                  <c:v>7543</c:v>
                </c:pt>
                <c:pt idx="9">
                  <c:v>13927</c:v>
                </c:pt>
                <c:pt idx="10">
                  <c:v>7267</c:v>
                </c:pt>
                <c:pt idx="11">
                  <c:v>12713</c:v>
                </c:pt>
                <c:pt idx="12">
                  <c:v>9117</c:v>
                </c:pt>
                <c:pt idx="13">
                  <c:v>5860</c:v>
                </c:pt>
                <c:pt idx="14">
                  <c:v>22536</c:v>
                </c:pt>
                <c:pt idx="15">
                  <c:v>13566</c:v>
                </c:pt>
                <c:pt idx="16">
                  <c:v>12098</c:v>
                </c:pt>
                <c:pt idx="17">
                  <c:v>15549</c:v>
                </c:pt>
                <c:pt idx="18">
                  <c:v>16473</c:v>
                </c:pt>
                <c:pt idx="19">
                  <c:v>15929</c:v>
                </c:pt>
                <c:pt idx="20">
                  <c:v>39969</c:v>
                </c:pt>
                <c:pt idx="21">
                  <c:v>22770</c:v>
                </c:pt>
                <c:pt idx="22">
                  <c:v>34348</c:v>
                </c:pt>
                <c:pt idx="23">
                  <c:v>34583</c:v>
                </c:pt>
                <c:pt idx="24">
                  <c:v>20601</c:v>
                </c:pt>
                <c:pt idx="25">
                  <c:v>25276</c:v>
                </c:pt>
                <c:pt idx="26">
                  <c:v>23950</c:v>
                </c:pt>
                <c:pt idx="27">
                  <c:v>19389</c:v>
                </c:pt>
                <c:pt idx="28">
                  <c:v>38958</c:v>
                </c:pt>
                <c:pt idx="29">
                  <c:v>18561</c:v>
                </c:pt>
                <c:pt idx="30">
                  <c:v>231039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366-475F-8253-5F8579FD812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395153</c:v>
                </c:pt>
                <c:pt idx="1">
                  <c:v>280997</c:v>
                </c:pt>
                <c:pt idx="2">
                  <c:v>359188</c:v>
                </c:pt>
                <c:pt idx="3">
                  <c:v>214315</c:v>
                </c:pt>
                <c:pt idx="4">
                  <c:v>231938</c:v>
                </c:pt>
                <c:pt idx="5">
                  <c:v>329603</c:v>
                </c:pt>
                <c:pt idx="6">
                  <c:v>286711</c:v>
                </c:pt>
                <c:pt idx="7">
                  <c:v>264590</c:v>
                </c:pt>
                <c:pt idx="8">
                  <c:v>200998</c:v>
                </c:pt>
                <c:pt idx="9">
                  <c:v>222704</c:v>
                </c:pt>
                <c:pt idx="10">
                  <c:v>303728</c:v>
                </c:pt>
                <c:pt idx="11">
                  <c:v>268582</c:v>
                </c:pt>
                <c:pt idx="12">
                  <c:v>345861</c:v>
                </c:pt>
                <c:pt idx="13">
                  <c:v>289736</c:v>
                </c:pt>
                <c:pt idx="14">
                  <c:v>353882</c:v>
                </c:pt>
                <c:pt idx="15">
                  <c:v>431696</c:v>
                </c:pt>
                <c:pt idx="16">
                  <c:v>554865</c:v>
                </c:pt>
                <c:pt idx="17">
                  <c:v>424786</c:v>
                </c:pt>
                <c:pt idx="18">
                  <c:v>260054</c:v>
                </c:pt>
                <c:pt idx="19">
                  <c:v>233684</c:v>
                </c:pt>
                <c:pt idx="20">
                  <c:v>219911</c:v>
                </c:pt>
                <c:pt idx="21">
                  <c:v>226233</c:v>
                </c:pt>
                <c:pt idx="22">
                  <c:v>270821</c:v>
                </c:pt>
                <c:pt idx="23">
                  <c:v>169722</c:v>
                </c:pt>
                <c:pt idx="24">
                  <c:v>148495</c:v>
                </c:pt>
                <c:pt idx="25">
                  <c:v>107490</c:v>
                </c:pt>
                <c:pt idx="26">
                  <c:v>76087</c:v>
                </c:pt>
                <c:pt idx="27">
                  <c:v>258004</c:v>
                </c:pt>
                <c:pt idx="28">
                  <c:v>124264</c:v>
                </c:pt>
                <c:pt idx="29">
                  <c:v>248870</c:v>
                </c:pt>
                <c:pt idx="30">
                  <c:v>360936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366-475F-8253-5F8579FD812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</c:strCache>
            </c:str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59851</c:v>
                </c:pt>
                <c:pt idx="1">
                  <c:v>49150</c:v>
                </c:pt>
                <c:pt idx="2">
                  <c:v>45993</c:v>
                </c:pt>
                <c:pt idx="3">
                  <c:v>74721</c:v>
                </c:pt>
                <c:pt idx="4">
                  <c:v>78958</c:v>
                </c:pt>
                <c:pt idx="5">
                  <c:v>65452</c:v>
                </c:pt>
                <c:pt idx="6">
                  <c:v>58439</c:v>
                </c:pt>
                <c:pt idx="7">
                  <c:v>35469</c:v>
                </c:pt>
                <c:pt idx="8">
                  <c:v>49442</c:v>
                </c:pt>
                <c:pt idx="9">
                  <c:v>85867</c:v>
                </c:pt>
                <c:pt idx="10">
                  <c:v>41810</c:v>
                </c:pt>
                <c:pt idx="11">
                  <c:v>59173</c:v>
                </c:pt>
                <c:pt idx="12">
                  <c:v>62646</c:v>
                </c:pt>
                <c:pt idx="13">
                  <c:v>51770</c:v>
                </c:pt>
                <c:pt idx="14">
                  <c:v>46698</c:v>
                </c:pt>
                <c:pt idx="15">
                  <c:v>52009</c:v>
                </c:pt>
                <c:pt idx="16">
                  <c:v>35182</c:v>
                </c:pt>
                <c:pt idx="17">
                  <c:v>54939</c:v>
                </c:pt>
                <c:pt idx="18">
                  <c:v>69476</c:v>
                </c:pt>
                <c:pt idx="19">
                  <c:v>50359</c:v>
                </c:pt>
                <c:pt idx="20">
                  <c:v>43313</c:v>
                </c:pt>
                <c:pt idx="21">
                  <c:v>28882</c:v>
                </c:pt>
                <c:pt idx="22">
                  <c:v>33072</c:v>
                </c:pt>
                <c:pt idx="23">
                  <c:v>62583</c:v>
                </c:pt>
                <c:pt idx="24">
                  <c:v>49429</c:v>
                </c:pt>
                <c:pt idx="25">
                  <c:v>61236</c:v>
                </c:pt>
                <c:pt idx="26">
                  <c:v>66986</c:v>
                </c:pt>
                <c:pt idx="27">
                  <c:v>59849</c:v>
                </c:pt>
                <c:pt idx="28">
                  <c:v>47866</c:v>
                </c:pt>
                <c:pt idx="29">
                  <c:v>47478</c:v>
                </c:pt>
                <c:pt idx="30">
                  <c:v>43851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366-475F-8253-5F8579FD81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923128"/>
        <c:axId val="423920176"/>
      </c:lineChart>
      <c:catAx>
        <c:axId val="423923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20176"/>
        <c:crosses val="autoZero"/>
        <c:auto val="1"/>
        <c:lblAlgn val="ctr"/>
        <c:lblOffset val="100"/>
        <c:noMultiLvlLbl val="0"/>
      </c:catAx>
      <c:valAx>
        <c:axId val="423920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23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52366</c:v>
                </c:pt>
                <c:pt idx="1">
                  <c:v>53554</c:v>
                </c:pt>
                <c:pt idx="2">
                  <c:v>71600</c:v>
                </c:pt>
                <c:pt idx="3">
                  <c:v>69774</c:v>
                </c:pt>
                <c:pt idx="4">
                  <c:v>47228</c:v>
                </c:pt>
                <c:pt idx="5">
                  <c:v>71988</c:v>
                </c:pt>
                <c:pt idx="6">
                  <c:v>57663</c:v>
                </c:pt>
                <c:pt idx="7">
                  <c:v>40386</c:v>
                </c:pt>
                <c:pt idx="8">
                  <c:v>37698</c:v>
                </c:pt>
                <c:pt idx="9">
                  <c:v>36922</c:v>
                </c:pt>
                <c:pt idx="10">
                  <c:v>19516</c:v>
                </c:pt>
                <c:pt idx="11">
                  <c:v>21506</c:v>
                </c:pt>
                <c:pt idx="12">
                  <c:v>54745</c:v>
                </c:pt>
                <c:pt idx="13">
                  <c:v>49237</c:v>
                </c:pt>
                <c:pt idx="14">
                  <c:v>22585</c:v>
                </c:pt>
                <c:pt idx="15">
                  <c:v>60524</c:v>
                </c:pt>
                <c:pt idx="16">
                  <c:v>77874</c:v>
                </c:pt>
                <c:pt idx="17">
                  <c:v>90724</c:v>
                </c:pt>
                <c:pt idx="18">
                  <c:v>88324</c:v>
                </c:pt>
                <c:pt idx="19">
                  <c:v>55682</c:v>
                </c:pt>
                <c:pt idx="20">
                  <c:v>65678</c:v>
                </c:pt>
                <c:pt idx="21">
                  <c:v>35523</c:v>
                </c:pt>
                <c:pt idx="22">
                  <c:v>33524</c:v>
                </c:pt>
                <c:pt idx="23">
                  <c:v>44788</c:v>
                </c:pt>
                <c:pt idx="24">
                  <c:v>29330</c:v>
                </c:pt>
                <c:pt idx="25">
                  <c:v>39336</c:v>
                </c:pt>
                <c:pt idx="26">
                  <c:v>59042</c:v>
                </c:pt>
                <c:pt idx="27">
                  <c:v>18702</c:v>
                </c:pt>
                <c:pt idx="28">
                  <c:v>29682</c:v>
                </c:pt>
                <c:pt idx="29">
                  <c:v>24958</c:v>
                </c:pt>
                <c:pt idx="30">
                  <c:v>33913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63-4A98-AD24-94727A4E7E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24464</c:v>
                </c:pt>
                <c:pt idx="1">
                  <c:v>12490</c:v>
                </c:pt>
                <c:pt idx="2">
                  <c:v>20130</c:v>
                </c:pt>
                <c:pt idx="3">
                  <c:v>23610</c:v>
                </c:pt>
                <c:pt idx="4">
                  <c:v>20477</c:v>
                </c:pt>
                <c:pt idx="5">
                  <c:v>22275</c:v>
                </c:pt>
                <c:pt idx="6">
                  <c:v>26479</c:v>
                </c:pt>
                <c:pt idx="7">
                  <c:v>24646</c:v>
                </c:pt>
                <c:pt idx="8">
                  <c:v>16928</c:v>
                </c:pt>
                <c:pt idx="9">
                  <c:v>28792</c:v>
                </c:pt>
                <c:pt idx="10">
                  <c:v>15623</c:v>
                </c:pt>
                <c:pt idx="11">
                  <c:v>26774</c:v>
                </c:pt>
                <c:pt idx="12">
                  <c:v>30987</c:v>
                </c:pt>
                <c:pt idx="13">
                  <c:v>12667</c:v>
                </c:pt>
                <c:pt idx="14">
                  <c:v>10882</c:v>
                </c:pt>
                <c:pt idx="15">
                  <c:v>21647</c:v>
                </c:pt>
                <c:pt idx="16">
                  <c:v>28544</c:v>
                </c:pt>
                <c:pt idx="17">
                  <c:v>21139</c:v>
                </c:pt>
                <c:pt idx="18">
                  <c:v>23654</c:v>
                </c:pt>
                <c:pt idx="19">
                  <c:v>11890</c:v>
                </c:pt>
                <c:pt idx="20">
                  <c:v>14884</c:v>
                </c:pt>
                <c:pt idx="21">
                  <c:v>8314</c:v>
                </c:pt>
                <c:pt idx="22">
                  <c:v>8941</c:v>
                </c:pt>
                <c:pt idx="23">
                  <c:v>16156</c:v>
                </c:pt>
                <c:pt idx="24">
                  <c:v>13371</c:v>
                </c:pt>
                <c:pt idx="25">
                  <c:v>17687</c:v>
                </c:pt>
                <c:pt idx="26">
                  <c:v>17073</c:v>
                </c:pt>
                <c:pt idx="27">
                  <c:v>6895</c:v>
                </c:pt>
                <c:pt idx="28">
                  <c:v>3768</c:v>
                </c:pt>
                <c:pt idx="29">
                  <c:v>16705</c:v>
                </c:pt>
                <c:pt idx="30">
                  <c:v>25797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63-4A98-AD24-94727A4E7E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14176</c:v>
                </c:pt>
                <c:pt idx="1">
                  <c:v>13715</c:v>
                </c:pt>
                <c:pt idx="2">
                  <c:v>22345</c:v>
                </c:pt>
                <c:pt idx="3">
                  <c:v>20292</c:v>
                </c:pt>
                <c:pt idx="4">
                  <c:v>23937</c:v>
                </c:pt>
                <c:pt idx="5">
                  <c:v>24532</c:v>
                </c:pt>
                <c:pt idx="6">
                  <c:v>13884</c:v>
                </c:pt>
                <c:pt idx="7">
                  <c:v>20644</c:v>
                </c:pt>
                <c:pt idx="8">
                  <c:v>35820</c:v>
                </c:pt>
                <c:pt idx="9">
                  <c:v>44753</c:v>
                </c:pt>
                <c:pt idx="10">
                  <c:v>26115</c:v>
                </c:pt>
                <c:pt idx="11">
                  <c:v>35077</c:v>
                </c:pt>
                <c:pt idx="12">
                  <c:v>48524</c:v>
                </c:pt>
                <c:pt idx="13">
                  <c:v>28393</c:v>
                </c:pt>
                <c:pt idx="14">
                  <c:v>12912</c:v>
                </c:pt>
                <c:pt idx="15">
                  <c:v>9365</c:v>
                </c:pt>
                <c:pt idx="16">
                  <c:v>10708</c:v>
                </c:pt>
                <c:pt idx="17">
                  <c:v>12307</c:v>
                </c:pt>
                <c:pt idx="18">
                  <c:v>11895</c:v>
                </c:pt>
                <c:pt idx="19">
                  <c:v>9972</c:v>
                </c:pt>
                <c:pt idx="20">
                  <c:v>13240</c:v>
                </c:pt>
                <c:pt idx="21">
                  <c:v>9874</c:v>
                </c:pt>
                <c:pt idx="22">
                  <c:v>21259</c:v>
                </c:pt>
                <c:pt idx="23">
                  <c:v>38844</c:v>
                </c:pt>
                <c:pt idx="24">
                  <c:v>38594</c:v>
                </c:pt>
                <c:pt idx="25">
                  <c:v>23679</c:v>
                </c:pt>
                <c:pt idx="26">
                  <c:v>21858</c:v>
                </c:pt>
                <c:pt idx="27">
                  <c:v>17625</c:v>
                </c:pt>
                <c:pt idx="28">
                  <c:v>17461</c:v>
                </c:pt>
                <c:pt idx="29">
                  <c:v>13555</c:v>
                </c:pt>
                <c:pt idx="30">
                  <c:v>35113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63-4A98-AD24-94727A4E7E1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41483</c:v>
                </c:pt>
                <c:pt idx="1">
                  <c:v>40797</c:v>
                </c:pt>
                <c:pt idx="2">
                  <c:v>22643</c:v>
                </c:pt>
                <c:pt idx="3">
                  <c:v>20153</c:v>
                </c:pt>
                <c:pt idx="4">
                  <c:v>31165</c:v>
                </c:pt>
                <c:pt idx="5">
                  <c:v>41548</c:v>
                </c:pt>
                <c:pt idx="6">
                  <c:v>52160</c:v>
                </c:pt>
                <c:pt idx="7">
                  <c:v>42663</c:v>
                </c:pt>
                <c:pt idx="8">
                  <c:v>34692</c:v>
                </c:pt>
                <c:pt idx="9">
                  <c:v>39543</c:v>
                </c:pt>
                <c:pt idx="10">
                  <c:v>44693</c:v>
                </c:pt>
                <c:pt idx="11">
                  <c:v>39824</c:v>
                </c:pt>
                <c:pt idx="12">
                  <c:v>40985</c:v>
                </c:pt>
                <c:pt idx="13">
                  <c:v>33364</c:v>
                </c:pt>
                <c:pt idx="14">
                  <c:v>39271</c:v>
                </c:pt>
                <c:pt idx="15">
                  <c:v>46859</c:v>
                </c:pt>
                <c:pt idx="16">
                  <c:v>59602</c:v>
                </c:pt>
                <c:pt idx="17">
                  <c:v>57247</c:v>
                </c:pt>
                <c:pt idx="18">
                  <c:v>40679</c:v>
                </c:pt>
                <c:pt idx="19">
                  <c:v>34545</c:v>
                </c:pt>
                <c:pt idx="20">
                  <c:v>34189</c:v>
                </c:pt>
                <c:pt idx="21">
                  <c:v>40147</c:v>
                </c:pt>
                <c:pt idx="22">
                  <c:v>32912</c:v>
                </c:pt>
                <c:pt idx="23">
                  <c:v>33946</c:v>
                </c:pt>
                <c:pt idx="24">
                  <c:v>33915</c:v>
                </c:pt>
                <c:pt idx="25">
                  <c:v>29116</c:v>
                </c:pt>
                <c:pt idx="26">
                  <c:v>41288</c:v>
                </c:pt>
                <c:pt idx="27">
                  <c:v>65754</c:v>
                </c:pt>
                <c:pt idx="28">
                  <c:v>56151</c:v>
                </c:pt>
                <c:pt idx="29">
                  <c:v>44492</c:v>
                </c:pt>
                <c:pt idx="30">
                  <c:v>53040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763-4A98-AD24-94727A4E7E1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11949</c:v>
                </c:pt>
                <c:pt idx="1">
                  <c:v>7150</c:v>
                </c:pt>
                <c:pt idx="2">
                  <c:v>7171</c:v>
                </c:pt>
                <c:pt idx="3">
                  <c:v>15359</c:v>
                </c:pt>
                <c:pt idx="4">
                  <c:v>8392</c:v>
                </c:pt>
                <c:pt idx="5">
                  <c:v>5188</c:v>
                </c:pt>
                <c:pt idx="6">
                  <c:v>3735</c:v>
                </c:pt>
                <c:pt idx="7">
                  <c:v>7441</c:v>
                </c:pt>
                <c:pt idx="8">
                  <c:v>14233</c:v>
                </c:pt>
                <c:pt idx="9">
                  <c:v>9908</c:v>
                </c:pt>
                <c:pt idx="10">
                  <c:v>5287</c:v>
                </c:pt>
                <c:pt idx="11">
                  <c:v>4314</c:v>
                </c:pt>
                <c:pt idx="12">
                  <c:v>10420</c:v>
                </c:pt>
                <c:pt idx="13">
                  <c:v>10786</c:v>
                </c:pt>
                <c:pt idx="14">
                  <c:v>4491</c:v>
                </c:pt>
                <c:pt idx="15">
                  <c:v>3062</c:v>
                </c:pt>
                <c:pt idx="16">
                  <c:v>7360</c:v>
                </c:pt>
                <c:pt idx="17">
                  <c:v>11629</c:v>
                </c:pt>
                <c:pt idx="18">
                  <c:v>7044</c:v>
                </c:pt>
                <c:pt idx="19">
                  <c:v>5883</c:v>
                </c:pt>
                <c:pt idx="20">
                  <c:v>6628</c:v>
                </c:pt>
                <c:pt idx="21">
                  <c:v>8036</c:v>
                </c:pt>
                <c:pt idx="22">
                  <c:v>18030</c:v>
                </c:pt>
                <c:pt idx="23">
                  <c:v>21515</c:v>
                </c:pt>
                <c:pt idx="24">
                  <c:v>9686</c:v>
                </c:pt>
                <c:pt idx="25">
                  <c:v>9529</c:v>
                </c:pt>
                <c:pt idx="26">
                  <c:v>7243</c:v>
                </c:pt>
                <c:pt idx="27">
                  <c:v>3842</c:v>
                </c:pt>
                <c:pt idx="28">
                  <c:v>4061</c:v>
                </c:pt>
                <c:pt idx="29">
                  <c:v>3826</c:v>
                </c:pt>
                <c:pt idx="30">
                  <c:v>3979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763-4A98-AD24-94727A4E7E1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3667</c:v>
                </c:pt>
                <c:pt idx="1">
                  <c:v>7351</c:v>
                </c:pt>
                <c:pt idx="2">
                  <c:v>3738</c:v>
                </c:pt>
                <c:pt idx="3">
                  <c:v>10268</c:v>
                </c:pt>
                <c:pt idx="4">
                  <c:v>10624</c:v>
                </c:pt>
                <c:pt idx="5">
                  <c:v>8156</c:v>
                </c:pt>
                <c:pt idx="6">
                  <c:v>11877</c:v>
                </c:pt>
                <c:pt idx="7">
                  <c:v>10576</c:v>
                </c:pt>
                <c:pt idx="8">
                  <c:v>9138</c:v>
                </c:pt>
                <c:pt idx="9">
                  <c:v>91419</c:v>
                </c:pt>
                <c:pt idx="10">
                  <c:v>73894</c:v>
                </c:pt>
                <c:pt idx="11">
                  <c:v>32145</c:v>
                </c:pt>
                <c:pt idx="12">
                  <c:v>45524</c:v>
                </c:pt>
                <c:pt idx="13">
                  <c:v>22282</c:v>
                </c:pt>
                <c:pt idx="14">
                  <c:v>8657</c:v>
                </c:pt>
                <c:pt idx="15">
                  <c:v>6316</c:v>
                </c:pt>
                <c:pt idx="16">
                  <c:v>4602</c:v>
                </c:pt>
                <c:pt idx="17">
                  <c:v>7732</c:v>
                </c:pt>
                <c:pt idx="18">
                  <c:v>8325</c:v>
                </c:pt>
                <c:pt idx="19">
                  <c:v>6656</c:v>
                </c:pt>
                <c:pt idx="20">
                  <c:v>3149</c:v>
                </c:pt>
                <c:pt idx="21">
                  <c:v>11036</c:v>
                </c:pt>
                <c:pt idx="22">
                  <c:v>7966</c:v>
                </c:pt>
                <c:pt idx="23">
                  <c:v>14943</c:v>
                </c:pt>
                <c:pt idx="24">
                  <c:v>7314</c:v>
                </c:pt>
                <c:pt idx="25">
                  <c:v>6616</c:v>
                </c:pt>
                <c:pt idx="26">
                  <c:v>7151</c:v>
                </c:pt>
                <c:pt idx="27">
                  <c:v>14427</c:v>
                </c:pt>
                <c:pt idx="28">
                  <c:v>14057</c:v>
                </c:pt>
                <c:pt idx="29">
                  <c:v>9193</c:v>
                </c:pt>
                <c:pt idx="30">
                  <c:v>5268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763-4A98-AD24-94727A4E7E1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3491</c:v>
                </c:pt>
                <c:pt idx="1">
                  <c:v>2749</c:v>
                </c:pt>
                <c:pt idx="2">
                  <c:v>1283</c:v>
                </c:pt>
                <c:pt idx="3">
                  <c:v>10202</c:v>
                </c:pt>
                <c:pt idx="4">
                  <c:v>7408</c:v>
                </c:pt>
                <c:pt idx="5">
                  <c:v>6271</c:v>
                </c:pt>
                <c:pt idx="6">
                  <c:v>2936</c:v>
                </c:pt>
                <c:pt idx="7">
                  <c:v>4691</c:v>
                </c:pt>
                <c:pt idx="8">
                  <c:v>3317</c:v>
                </c:pt>
                <c:pt idx="9">
                  <c:v>16299</c:v>
                </c:pt>
                <c:pt idx="10">
                  <c:v>8837</c:v>
                </c:pt>
                <c:pt idx="11">
                  <c:v>5738</c:v>
                </c:pt>
                <c:pt idx="12">
                  <c:v>3014</c:v>
                </c:pt>
                <c:pt idx="13">
                  <c:v>7860</c:v>
                </c:pt>
                <c:pt idx="14">
                  <c:v>3344</c:v>
                </c:pt>
                <c:pt idx="15">
                  <c:v>1809</c:v>
                </c:pt>
                <c:pt idx="16">
                  <c:v>6895</c:v>
                </c:pt>
                <c:pt idx="17">
                  <c:v>2440</c:v>
                </c:pt>
                <c:pt idx="18">
                  <c:v>1870</c:v>
                </c:pt>
                <c:pt idx="19">
                  <c:v>3969</c:v>
                </c:pt>
                <c:pt idx="20">
                  <c:v>1971</c:v>
                </c:pt>
                <c:pt idx="21">
                  <c:v>1908</c:v>
                </c:pt>
                <c:pt idx="22">
                  <c:v>3725</c:v>
                </c:pt>
                <c:pt idx="23">
                  <c:v>1863</c:v>
                </c:pt>
                <c:pt idx="24">
                  <c:v>5258</c:v>
                </c:pt>
                <c:pt idx="25">
                  <c:v>5607</c:v>
                </c:pt>
                <c:pt idx="26">
                  <c:v>4135</c:v>
                </c:pt>
                <c:pt idx="27">
                  <c:v>4493</c:v>
                </c:pt>
                <c:pt idx="28">
                  <c:v>3724</c:v>
                </c:pt>
                <c:pt idx="29">
                  <c:v>6691</c:v>
                </c:pt>
                <c:pt idx="30">
                  <c:v>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763-4A98-AD24-94727A4E7E1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Panorama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2732</c:v>
                </c:pt>
                <c:pt idx="1">
                  <c:v>1388</c:v>
                </c:pt>
                <c:pt idx="2">
                  <c:v>9340</c:v>
                </c:pt>
                <c:pt idx="3">
                  <c:v>10692</c:v>
                </c:pt>
                <c:pt idx="4">
                  <c:v>5064</c:v>
                </c:pt>
                <c:pt idx="5">
                  <c:v>2940</c:v>
                </c:pt>
                <c:pt idx="6">
                  <c:v>1625</c:v>
                </c:pt>
                <c:pt idx="7">
                  <c:v>2352</c:v>
                </c:pt>
                <c:pt idx="8">
                  <c:v>3210</c:v>
                </c:pt>
                <c:pt idx="9">
                  <c:v>5771</c:v>
                </c:pt>
                <c:pt idx="10">
                  <c:v>3047</c:v>
                </c:pt>
                <c:pt idx="11">
                  <c:v>5941</c:v>
                </c:pt>
                <c:pt idx="12">
                  <c:v>4183</c:v>
                </c:pt>
                <c:pt idx="13">
                  <c:v>2661</c:v>
                </c:pt>
                <c:pt idx="14">
                  <c:v>11402</c:v>
                </c:pt>
                <c:pt idx="15">
                  <c:v>6770</c:v>
                </c:pt>
                <c:pt idx="16">
                  <c:v>7047</c:v>
                </c:pt>
                <c:pt idx="17">
                  <c:v>9177</c:v>
                </c:pt>
                <c:pt idx="18">
                  <c:v>9847</c:v>
                </c:pt>
                <c:pt idx="19">
                  <c:v>9375</c:v>
                </c:pt>
                <c:pt idx="20">
                  <c:v>25134</c:v>
                </c:pt>
                <c:pt idx="21">
                  <c:v>12826</c:v>
                </c:pt>
                <c:pt idx="22">
                  <c:v>14364</c:v>
                </c:pt>
                <c:pt idx="23">
                  <c:v>17807</c:v>
                </c:pt>
                <c:pt idx="24">
                  <c:v>12300</c:v>
                </c:pt>
                <c:pt idx="25">
                  <c:v>13283</c:v>
                </c:pt>
                <c:pt idx="26">
                  <c:v>14157</c:v>
                </c:pt>
                <c:pt idx="27">
                  <c:v>10726</c:v>
                </c:pt>
                <c:pt idx="28">
                  <c:v>18728</c:v>
                </c:pt>
                <c:pt idx="29">
                  <c:v>9215</c:v>
                </c:pt>
                <c:pt idx="30">
                  <c:v>136869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763-4A98-AD24-94727A4E7E1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241278</c:v>
                </c:pt>
                <c:pt idx="1">
                  <c:v>175046</c:v>
                </c:pt>
                <c:pt idx="2">
                  <c:v>216028</c:v>
                </c:pt>
                <c:pt idx="3">
                  <c:v>128666</c:v>
                </c:pt>
                <c:pt idx="4">
                  <c:v>150270</c:v>
                </c:pt>
                <c:pt idx="5">
                  <c:v>212852</c:v>
                </c:pt>
                <c:pt idx="6">
                  <c:v>179288</c:v>
                </c:pt>
                <c:pt idx="7">
                  <c:v>171386</c:v>
                </c:pt>
                <c:pt idx="8">
                  <c:v>124989</c:v>
                </c:pt>
                <c:pt idx="9">
                  <c:v>138216</c:v>
                </c:pt>
                <c:pt idx="10">
                  <c:v>177545</c:v>
                </c:pt>
                <c:pt idx="11">
                  <c:v>166686</c:v>
                </c:pt>
                <c:pt idx="12">
                  <c:v>231462</c:v>
                </c:pt>
                <c:pt idx="13">
                  <c:v>172477</c:v>
                </c:pt>
                <c:pt idx="14">
                  <c:v>183828</c:v>
                </c:pt>
                <c:pt idx="15">
                  <c:v>232020</c:v>
                </c:pt>
                <c:pt idx="16">
                  <c:v>294882</c:v>
                </c:pt>
                <c:pt idx="17">
                  <c:v>211675</c:v>
                </c:pt>
                <c:pt idx="18">
                  <c:v>137273</c:v>
                </c:pt>
                <c:pt idx="19">
                  <c:v>133679</c:v>
                </c:pt>
                <c:pt idx="20">
                  <c:v>109523</c:v>
                </c:pt>
                <c:pt idx="21">
                  <c:v>117988</c:v>
                </c:pt>
                <c:pt idx="22">
                  <c:v>161131</c:v>
                </c:pt>
                <c:pt idx="23">
                  <c:v>88016</c:v>
                </c:pt>
                <c:pt idx="24">
                  <c:v>91691</c:v>
                </c:pt>
                <c:pt idx="25">
                  <c:v>55563</c:v>
                </c:pt>
                <c:pt idx="26">
                  <c:v>40242</c:v>
                </c:pt>
                <c:pt idx="27">
                  <c:v>157437</c:v>
                </c:pt>
                <c:pt idx="28">
                  <c:v>64612</c:v>
                </c:pt>
                <c:pt idx="29">
                  <c:v>145102</c:v>
                </c:pt>
                <c:pt idx="30">
                  <c:v>188924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763-4A98-AD24-94727A4E7E1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</c:strCache>
            </c:str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31719</c:v>
                </c:pt>
                <c:pt idx="1">
                  <c:v>23681</c:v>
                </c:pt>
                <c:pt idx="2">
                  <c:v>21266</c:v>
                </c:pt>
                <c:pt idx="3">
                  <c:v>39440</c:v>
                </c:pt>
                <c:pt idx="4">
                  <c:v>41128</c:v>
                </c:pt>
                <c:pt idx="5">
                  <c:v>35678</c:v>
                </c:pt>
                <c:pt idx="6">
                  <c:v>28221</c:v>
                </c:pt>
                <c:pt idx="7">
                  <c:v>17642</c:v>
                </c:pt>
                <c:pt idx="8">
                  <c:v>22748</c:v>
                </c:pt>
                <c:pt idx="9">
                  <c:v>39718</c:v>
                </c:pt>
                <c:pt idx="10">
                  <c:v>18122</c:v>
                </c:pt>
                <c:pt idx="11">
                  <c:v>24268</c:v>
                </c:pt>
                <c:pt idx="12">
                  <c:v>28167</c:v>
                </c:pt>
                <c:pt idx="13">
                  <c:v>25993</c:v>
                </c:pt>
                <c:pt idx="14">
                  <c:v>21506</c:v>
                </c:pt>
                <c:pt idx="15">
                  <c:v>25109</c:v>
                </c:pt>
                <c:pt idx="16">
                  <c:v>16240</c:v>
                </c:pt>
                <c:pt idx="17">
                  <c:v>24769</c:v>
                </c:pt>
                <c:pt idx="18">
                  <c:v>31557</c:v>
                </c:pt>
                <c:pt idx="19">
                  <c:v>20994</c:v>
                </c:pt>
                <c:pt idx="20">
                  <c:v>16658</c:v>
                </c:pt>
                <c:pt idx="21">
                  <c:v>11190</c:v>
                </c:pt>
                <c:pt idx="22">
                  <c:v>14201</c:v>
                </c:pt>
                <c:pt idx="23">
                  <c:v>27311</c:v>
                </c:pt>
                <c:pt idx="24">
                  <c:v>24004</c:v>
                </c:pt>
                <c:pt idx="25">
                  <c:v>23517</c:v>
                </c:pt>
                <c:pt idx="26">
                  <c:v>27657</c:v>
                </c:pt>
                <c:pt idx="27">
                  <c:v>28846</c:v>
                </c:pt>
                <c:pt idx="28">
                  <c:v>22170</c:v>
                </c:pt>
                <c:pt idx="29">
                  <c:v>22742</c:v>
                </c:pt>
                <c:pt idx="30">
                  <c:v>19608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763-4A98-AD24-94727A4E7E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920832"/>
        <c:axId val="423917880"/>
      </c:lineChart>
      <c:catAx>
        <c:axId val="42392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17880"/>
        <c:crosses val="autoZero"/>
        <c:auto val="1"/>
        <c:lblAlgn val="ctr"/>
        <c:lblOffset val="100"/>
        <c:noMultiLvlLbl val="0"/>
      </c:catAx>
      <c:valAx>
        <c:axId val="42391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2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27985-41E0-4A9E-A1CC-65A97BF459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PG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72C22D-84B0-4B25-92BF-E0EAB3744A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527047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FCAAF-196F-41CF-A98A-A16C14D1A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Po.Reichw. Aktive Nutzer, Starts, Fans | Top 10 - 1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6C2A42-F73D-4C0E-AE9D-7EF7C59CE7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6127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28323938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712538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272071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729554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282717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835457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90699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6620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743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3327379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274780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419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1820381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189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488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3272556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854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562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627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6DE6C4-9657-4C8B-8379-6A66526B45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01.05.2018 - 31.05.2018</a:t>
            </a:r>
          </a:p>
        </p:txBody>
      </p:sp>
    </p:spTree>
    <p:extLst>
      <p:ext uri="{BB962C8B-B14F-4D97-AF65-F5344CB8AC3E}">
        <p14:creationId xmlns:p14="http://schemas.microsoft.com/office/powerpoint/2010/main" val="1979672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8C621-B762-46C5-9192-4A05D974E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Po.Reichw. Aktive Nutzer, Starts, Fans | Top 10 - 2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B92ECA-FC2D-4ACB-9FE0-6BE93377AC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038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42162176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435525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945080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179078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340275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56348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38297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9981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398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253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176959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419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7208184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820928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696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1566125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465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D71F2-9E18-4FFD-AF67-2A299690BD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01.05.2018 - 31.05.2018</a:t>
            </a:r>
          </a:p>
        </p:txBody>
      </p:sp>
    </p:spTree>
    <p:extLst>
      <p:ext uri="{BB962C8B-B14F-4D97-AF65-F5344CB8AC3E}">
        <p14:creationId xmlns:p14="http://schemas.microsoft.com/office/powerpoint/2010/main" val="1063925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60F47-CCCF-4C41-8CE3-724829E22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 | Top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23620F-FEE4-4932-8BBF-E13E95ECD2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8991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118579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0393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9296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6183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5574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7937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5759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2291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484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22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891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49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322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587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444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728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725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20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672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3E315-2529-4C4A-B50B-D5AD076281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01.05.2018 - 31.05.2018</a:t>
            </a:r>
          </a:p>
        </p:txBody>
      </p:sp>
    </p:spTree>
    <p:extLst>
      <p:ext uri="{BB962C8B-B14F-4D97-AF65-F5344CB8AC3E}">
        <p14:creationId xmlns:p14="http://schemas.microsoft.com/office/powerpoint/2010/main" val="3351391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8C1D2-4195-4690-8FCA-FAC0453E5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Video-Starts ab 3 Sek. | Top 10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3E9594-D3B2-4269-92C6-CC7C49B0D2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5797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12F02-2334-435B-8F10-B8A213ACB5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F02D5-D594-4B0A-979D-C79FE5C71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919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20A76-F74E-47FE-961B-6A9FBD152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Video-Starts ab 10 Sek. | Top 10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CE5E95-E3C1-494C-84F4-C8E36CA835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8180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D5D503-06B5-4263-B662-9CDC25ECC7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8DFAF-C211-40BF-B2A1-A41FE8D44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45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D4E48-2CED-406F-BBF5-399252128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Konkurrenzvergleich | Top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11B25B-5BAE-4A00-B3A1-EF5202F694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1854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02562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1252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244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0434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6931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0102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1335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4802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9042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395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914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032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704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49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482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29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756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407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10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648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051C33-F360-44C4-8455-580CA4A28E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01.05.2018 - 31.05.2018</a:t>
            </a:r>
          </a:p>
        </p:txBody>
      </p:sp>
    </p:spTree>
    <p:extLst>
      <p:ext uri="{BB962C8B-B14F-4D97-AF65-F5344CB8AC3E}">
        <p14:creationId xmlns:p14="http://schemas.microsoft.com/office/powerpoint/2010/main" val="3241042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1ED5E-5A1B-4C5C-AC4A-19AF01BC8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Anzahl Post, Reaktionen (Kommentare, Shares, Likes) - FB Insights | Top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63582C-363E-4415-A91D-283BBEA8BB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5140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8296701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989808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75712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44840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167787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10860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5181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894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885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335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354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179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113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324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71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68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410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28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518091-AA2A-414A-8B55-061805DBA5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01.05.2018 - 31.05.2018</a:t>
            </a:r>
          </a:p>
        </p:txBody>
      </p:sp>
    </p:spTree>
    <p:extLst>
      <p:ext uri="{BB962C8B-B14F-4D97-AF65-F5344CB8AC3E}">
        <p14:creationId xmlns:p14="http://schemas.microsoft.com/office/powerpoint/2010/main" val="4150186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F00B4-028A-4049-94DF-0D6B26A22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- Profilübersicht (intern) | Top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74FE1F-C041-4FF9-A06D-136C7070AF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6780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50967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1235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1707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9819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6615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1509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5870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3788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6128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1025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890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4611506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538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14980165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778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Eurovision Song Contest |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3288103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79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Ratgeber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1887370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535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Sesamstraße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2368266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26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Neues aus Büttenwarder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42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179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kulturradar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1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916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39233D-BA5D-462C-A8C8-04E7EDF438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01.05.2018 - 31.05.2018</a:t>
            </a:r>
          </a:p>
        </p:txBody>
      </p:sp>
    </p:spTree>
    <p:extLst>
      <p:ext uri="{BB962C8B-B14F-4D97-AF65-F5344CB8AC3E}">
        <p14:creationId xmlns:p14="http://schemas.microsoft.com/office/powerpoint/2010/main" val="27991583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765</Words>
  <Application>Microsoft Office PowerPoint</Application>
  <PresentationFormat>On-screen Show (4:3)</PresentationFormat>
  <Paragraphs>480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PG Social Media</vt:lpstr>
      <vt:lpstr>Profil - Po.Reichw. Aktive Nutzer, Starts, Fans | Top 10 - 1 of 2</vt:lpstr>
      <vt:lpstr>Profil - Po.Reichw. Aktive Nutzer, Starts, Fans | Top 10 - 2 of 2</vt:lpstr>
      <vt:lpstr>Distributionstyp - Tabelle - FB Insights | Top 10</vt:lpstr>
      <vt:lpstr>Profil - Video-Starts ab 3 Sek. | Top 10</vt:lpstr>
      <vt:lpstr>Profil - Video-Starts ab 10 Sek. | Top 10</vt:lpstr>
      <vt:lpstr>Konkurrenzvergleich | Top 10</vt:lpstr>
      <vt:lpstr>Anzahl Post, Reaktionen (Kommentare, Shares, Likes) - FB Insights | Top 10</vt:lpstr>
      <vt:lpstr>YT - Profilübersicht (intern) | Top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PG Social Media</dc:title>
  <dc:creator>Administrator</dc:creator>
  <cp:lastModifiedBy>Administrator</cp:lastModifiedBy>
  <cp:revision>1</cp:revision>
  <dcterms:created xsi:type="dcterms:W3CDTF">2018-08-01T12:58:14Z</dcterms:created>
  <dcterms:modified xsi:type="dcterms:W3CDTF">2018-08-01T12:58:44Z</dcterms:modified>
</cp:coreProperties>
</file>