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C469-745F-4FB9-8FEB-24388BEBE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883D9-203C-40B4-BE2F-3275C52D0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29231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35107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76857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37500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09910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6348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4858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2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3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7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00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71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3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74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13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054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7F137-05CB-4F77-A965-EB5095407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807376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6B239-8B7D-4FD5-A6AD-840DBB535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FBB54-C097-4372-B142-09CAF7D51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514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92940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4727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7308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8701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43141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3835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44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1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42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16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68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5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4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61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21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87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52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CC258-0268-439C-8758-6A765FC19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76127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F73E-3E3E-4316-A228-168C93797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5BE8B-F049-43CB-BB6E-946ADECE9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568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993413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20754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7625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1878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230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741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1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53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13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92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2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31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A3FF5-B8C4-410E-AB30-05C7DE04E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462378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254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Profil - Durchschnitt Potenzi. Reichweite pro Tag | NDR - 1 of 3</vt:lpstr>
      <vt:lpstr>Profil - Durchschnitt Potenzi. Reichweite pro Tag | NDR - 2 of 3</vt:lpstr>
      <vt:lpstr>Profil - Durchschnitt Potenzi. Reichweite pro Tag | NDR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Durchschnitt Potenzi. Reichweite pro Tag | NDR - 1 of 3</dc:title>
  <dc:creator>Administrator</dc:creator>
  <cp:lastModifiedBy>Administrator</cp:lastModifiedBy>
  <cp:revision>1</cp:revision>
  <dcterms:created xsi:type="dcterms:W3CDTF">2018-07-09T15:34:56Z</dcterms:created>
  <dcterms:modified xsi:type="dcterms:W3CDTF">2018-07-09T15:36:06Z</dcterms:modified>
</cp:coreProperties>
</file>