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2" r:id="rId26"/>
    <p:sldId id="283" r:id="rId27"/>
    <p:sldId id="285" r:id="rId28"/>
    <p:sldId id="286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Sheet1!$A$2:$A$325</c:f>
              <c:strCache>
                <c:ptCount val="324"/>
                <c:pt idx="0">
                  <c:v>01.08.2017</c:v>
                </c:pt>
                <c:pt idx="1">
                  <c:v>02.08.2017</c:v>
                </c:pt>
                <c:pt idx="2">
                  <c:v>03.08.2017</c:v>
                </c:pt>
                <c:pt idx="3">
                  <c:v>04.08.2017</c:v>
                </c:pt>
                <c:pt idx="4">
                  <c:v>05.08.2017</c:v>
                </c:pt>
                <c:pt idx="5">
                  <c:v>06.08.2017</c:v>
                </c:pt>
                <c:pt idx="6">
                  <c:v>07.08.2017</c:v>
                </c:pt>
                <c:pt idx="7">
                  <c:v>08.08.2017</c:v>
                </c:pt>
                <c:pt idx="8">
                  <c:v>09.08.2017</c:v>
                </c:pt>
                <c:pt idx="9">
                  <c:v>10.08.2017</c:v>
                </c:pt>
                <c:pt idx="10">
                  <c:v>11.08.2017</c:v>
                </c:pt>
                <c:pt idx="11">
                  <c:v>12.08.2017</c:v>
                </c:pt>
                <c:pt idx="12">
                  <c:v>13.08.2017</c:v>
                </c:pt>
                <c:pt idx="13">
                  <c:v>14.08.2017</c:v>
                </c:pt>
                <c:pt idx="14">
                  <c:v>15.08.2017</c:v>
                </c:pt>
                <c:pt idx="15">
                  <c:v>16.08.2017</c:v>
                </c:pt>
                <c:pt idx="16">
                  <c:v>17.08.2017</c:v>
                </c:pt>
                <c:pt idx="17">
                  <c:v>18.08.2017</c:v>
                </c:pt>
                <c:pt idx="18">
                  <c:v>19.08.2017</c:v>
                </c:pt>
                <c:pt idx="19">
                  <c:v>20.08.2017</c:v>
                </c:pt>
                <c:pt idx="20">
                  <c:v>21.08.2017</c:v>
                </c:pt>
                <c:pt idx="21">
                  <c:v>22.08.2017</c:v>
                </c:pt>
                <c:pt idx="22">
                  <c:v>23.08.2017</c:v>
                </c:pt>
                <c:pt idx="23">
                  <c:v>24.08.2017</c:v>
                </c:pt>
                <c:pt idx="24">
                  <c:v>25.08.2017</c:v>
                </c:pt>
                <c:pt idx="25">
                  <c:v>26.08.2017</c:v>
                </c:pt>
                <c:pt idx="26">
                  <c:v>27.08.2017</c:v>
                </c:pt>
                <c:pt idx="27">
                  <c:v>28.08.2017</c:v>
                </c:pt>
                <c:pt idx="28">
                  <c:v>29.08.2017</c:v>
                </c:pt>
                <c:pt idx="29">
                  <c:v>30.08.2017</c:v>
                </c:pt>
                <c:pt idx="30">
                  <c:v>31.08.2017</c:v>
                </c:pt>
                <c:pt idx="31">
                  <c:v>01.09.2017</c:v>
                </c:pt>
                <c:pt idx="32">
                  <c:v>02.09.2017</c:v>
                </c:pt>
                <c:pt idx="33">
                  <c:v>03.09.2017</c:v>
                </c:pt>
                <c:pt idx="34">
                  <c:v>04.09.2017</c:v>
                </c:pt>
                <c:pt idx="35">
                  <c:v>05.09.2017</c:v>
                </c:pt>
                <c:pt idx="36">
                  <c:v>06.09.2017</c:v>
                </c:pt>
                <c:pt idx="37">
                  <c:v>07.09.2017</c:v>
                </c:pt>
                <c:pt idx="38">
                  <c:v>08.09.2017</c:v>
                </c:pt>
                <c:pt idx="39">
                  <c:v>09.09.2017</c:v>
                </c:pt>
                <c:pt idx="40">
                  <c:v>10.09.2017</c:v>
                </c:pt>
                <c:pt idx="41">
                  <c:v>11.09.2017</c:v>
                </c:pt>
                <c:pt idx="42">
                  <c:v>12.09.2017</c:v>
                </c:pt>
                <c:pt idx="43">
                  <c:v>13.09.2017</c:v>
                </c:pt>
                <c:pt idx="44">
                  <c:v>14.09.2017</c:v>
                </c:pt>
                <c:pt idx="45">
                  <c:v>15.09.2017</c:v>
                </c:pt>
                <c:pt idx="46">
                  <c:v>16.09.2017</c:v>
                </c:pt>
                <c:pt idx="47">
                  <c:v>17.09.2017</c:v>
                </c:pt>
                <c:pt idx="48">
                  <c:v>18.09.2017</c:v>
                </c:pt>
                <c:pt idx="49">
                  <c:v>19.09.2017</c:v>
                </c:pt>
                <c:pt idx="50">
                  <c:v>20.09.2017</c:v>
                </c:pt>
                <c:pt idx="51">
                  <c:v>21.09.2017</c:v>
                </c:pt>
                <c:pt idx="52">
                  <c:v>22.09.2017</c:v>
                </c:pt>
                <c:pt idx="53">
                  <c:v>23.09.2017</c:v>
                </c:pt>
                <c:pt idx="54">
                  <c:v>24.09.2017</c:v>
                </c:pt>
                <c:pt idx="55">
                  <c:v>25.09.2017</c:v>
                </c:pt>
                <c:pt idx="56">
                  <c:v>26.09.2017</c:v>
                </c:pt>
                <c:pt idx="57">
                  <c:v>27.09.2017</c:v>
                </c:pt>
                <c:pt idx="58">
                  <c:v>28.09.2017</c:v>
                </c:pt>
                <c:pt idx="59">
                  <c:v>29.09.2017</c:v>
                </c:pt>
                <c:pt idx="60">
                  <c:v>30.09.2017</c:v>
                </c:pt>
                <c:pt idx="61">
                  <c:v>01.10.2017</c:v>
                </c:pt>
                <c:pt idx="62">
                  <c:v>02.10.2017</c:v>
                </c:pt>
                <c:pt idx="63">
                  <c:v>03.10.2017</c:v>
                </c:pt>
                <c:pt idx="64">
                  <c:v>04.10.2017</c:v>
                </c:pt>
                <c:pt idx="65">
                  <c:v>05.10.2017</c:v>
                </c:pt>
                <c:pt idx="66">
                  <c:v>06.10.2017</c:v>
                </c:pt>
                <c:pt idx="67">
                  <c:v>07.10.2017</c:v>
                </c:pt>
                <c:pt idx="68">
                  <c:v>08.10.2017</c:v>
                </c:pt>
                <c:pt idx="69">
                  <c:v>09.10.2017</c:v>
                </c:pt>
                <c:pt idx="70">
                  <c:v>10.10.2017</c:v>
                </c:pt>
                <c:pt idx="71">
                  <c:v>11.10.2017</c:v>
                </c:pt>
                <c:pt idx="72">
                  <c:v>12.10.2017</c:v>
                </c:pt>
                <c:pt idx="73">
                  <c:v>13.10.2017</c:v>
                </c:pt>
                <c:pt idx="74">
                  <c:v>14.10.2017</c:v>
                </c:pt>
                <c:pt idx="75">
                  <c:v>15.10.2017</c:v>
                </c:pt>
                <c:pt idx="76">
                  <c:v>16.10.2017</c:v>
                </c:pt>
                <c:pt idx="77">
                  <c:v>17.10.2017</c:v>
                </c:pt>
                <c:pt idx="78">
                  <c:v>18.10.2017</c:v>
                </c:pt>
                <c:pt idx="79">
                  <c:v>19.10.2017</c:v>
                </c:pt>
                <c:pt idx="80">
                  <c:v>20.10.2017</c:v>
                </c:pt>
                <c:pt idx="81">
                  <c:v>21.10.2017</c:v>
                </c:pt>
                <c:pt idx="82">
                  <c:v>22.10.2017</c:v>
                </c:pt>
                <c:pt idx="83">
                  <c:v>23.10.2017</c:v>
                </c:pt>
                <c:pt idx="84">
                  <c:v>24.10.2017</c:v>
                </c:pt>
                <c:pt idx="85">
                  <c:v>25.10.2017</c:v>
                </c:pt>
                <c:pt idx="86">
                  <c:v>26.10.2017</c:v>
                </c:pt>
                <c:pt idx="87">
                  <c:v>27.10.2017</c:v>
                </c:pt>
                <c:pt idx="88">
                  <c:v>28.10.2017</c:v>
                </c:pt>
                <c:pt idx="89">
                  <c:v>29.10.2017</c:v>
                </c:pt>
                <c:pt idx="90">
                  <c:v>30.10.2017</c:v>
                </c:pt>
                <c:pt idx="91">
                  <c:v>31.10.2017</c:v>
                </c:pt>
                <c:pt idx="92">
                  <c:v>01.11.2017</c:v>
                </c:pt>
                <c:pt idx="93">
                  <c:v>02.11.2017</c:v>
                </c:pt>
                <c:pt idx="94">
                  <c:v>03.11.2017</c:v>
                </c:pt>
                <c:pt idx="95">
                  <c:v>04.11.2017</c:v>
                </c:pt>
                <c:pt idx="96">
                  <c:v>05.11.2017</c:v>
                </c:pt>
                <c:pt idx="97">
                  <c:v>06.11.2017</c:v>
                </c:pt>
                <c:pt idx="98">
                  <c:v>07.11.2017</c:v>
                </c:pt>
                <c:pt idx="99">
                  <c:v>08.11.2017</c:v>
                </c:pt>
                <c:pt idx="100">
                  <c:v>09.11.2017</c:v>
                </c:pt>
                <c:pt idx="101">
                  <c:v>10.11.2017</c:v>
                </c:pt>
                <c:pt idx="102">
                  <c:v>11.11.2017</c:v>
                </c:pt>
                <c:pt idx="103">
                  <c:v>12.11.2017</c:v>
                </c:pt>
                <c:pt idx="104">
                  <c:v>13.11.2017</c:v>
                </c:pt>
                <c:pt idx="105">
                  <c:v>14.11.2017</c:v>
                </c:pt>
                <c:pt idx="106">
                  <c:v>15.11.2017</c:v>
                </c:pt>
                <c:pt idx="107">
                  <c:v>16.11.2017</c:v>
                </c:pt>
                <c:pt idx="108">
                  <c:v>17.11.2017</c:v>
                </c:pt>
                <c:pt idx="109">
                  <c:v>18.11.2017</c:v>
                </c:pt>
                <c:pt idx="110">
                  <c:v>19.11.2017</c:v>
                </c:pt>
                <c:pt idx="111">
                  <c:v>20.11.2017</c:v>
                </c:pt>
                <c:pt idx="112">
                  <c:v>21.11.2017</c:v>
                </c:pt>
                <c:pt idx="113">
                  <c:v>22.11.2017</c:v>
                </c:pt>
                <c:pt idx="114">
                  <c:v>23.11.2017</c:v>
                </c:pt>
                <c:pt idx="115">
                  <c:v>24.11.2017</c:v>
                </c:pt>
                <c:pt idx="116">
                  <c:v>25.11.2017</c:v>
                </c:pt>
                <c:pt idx="117">
                  <c:v>26.11.2017</c:v>
                </c:pt>
                <c:pt idx="118">
                  <c:v>27.11.2017</c:v>
                </c:pt>
                <c:pt idx="119">
                  <c:v>28.11.2017</c:v>
                </c:pt>
                <c:pt idx="120">
                  <c:v>29.11.2017</c:v>
                </c:pt>
                <c:pt idx="121">
                  <c:v>30.11.2017</c:v>
                </c:pt>
                <c:pt idx="122">
                  <c:v>01.12.2017</c:v>
                </c:pt>
                <c:pt idx="123">
                  <c:v>02.12.2017</c:v>
                </c:pt>
                <c:pt idx="124">
                  <c:v>03.12.2017</c:v>
                </c:pt>
                <c:pt idx="125">
                  <c:v>04.12.2017</c:v>
                </c:pt>
                <c:pt idx="126">
                  <c:v>05.12.2017</c:v>
                </c:pt>
                <c:pt idx="127">
                  <c:v>06.12.2017</c:v>
                </c:pt>
                <c:pt idx="128">
                  <c:v>07.12.2017</c:v>
                </c:pt>
                <c:pt idx="129">
                  <c:v>08.12.2017</c:v>
                </c:pt>
                <c:pt idx="130">
                  <c:v>09.12.2017</c:v>
                </c:pt>
                <c:pt idx="131">
                  <c:v>10.12.2017</c:v>
                </c:pt>
                <c:pt idx="132">
                  <c:v>11.12.2017</c:v>
                </c:pt>
                <c:pt idx="133">
                  <c:v>12.12.2017</c:v>
                </c:pt>
                <c:pt idx="134">
                  <c:v>13.12.2017</c:v>
                </c:pt>
                <c:pt idx="135">
                  <c:v>14.12.2017</c:v>
                </c:pt>
                <c:pt idx="136">
                  <c:v>15.12.2017</c:v>
                </c:pt>
                <c:pt idx="137">
                  <c:v>16.12.2017</c:v>
                </c:pt>
                <c:pt idx="138">
                  <c:v>17.12.2017</c:v>
                </c:pt>
                <c:pt idx="139">
                  <c:v>18.12.2017</c:v>
                </c:pt>
                <c:pt idx="140">
                  <c:v>19.12.2017</c:v>
                </c:pt>
                <c:pt idx="141">
                  <c:v>20.12.2017</c:v>
                </c:pt>
                <c:pt idx="142">
                  <c:v>21.12.2017</c:v>
                </c:pt>
                <c:pt idx="143">
                  <c:v>22.12.2017</c:v>
                </c:pt>
                <c:pt idx="144">
                  <c:v>23.12.2017</c:v>
                </c:pt>
                <c:pt idx="145">
                  <c:v>24.12.2017</c:v>
                </c:pt>
                <c:pt idx="146">
                  <c:v>25.12.2017</c:v>
                </c:pt>
                <c:pt idx="147">
                  <c:v>26.12.2017</c:v>
                </c:pt>
                <c:pt idx="148">
                  <c:v>27.12.2017</c:v>
                </c:pt>
                <c:pt idx="149">
                  <c:v>28.12.2017</c:v>
                </c:pt>
                <c:pt idx="150">
                  <c:v>29.12.2017</c:v>
                </c:pt>
                <c:pt idx="151">
                  <c:v>30.12.2017</c:v>
                </c:pt>
                <c:pt idx="152">
                  <c:v>31.12.2017</c:v>
                </c:pt>
                <c:pt idx="153">
                  <c:v>01.01.2018</c:v>
                </c:pt>
                <c:pt idx="154">
                  <c:v>02.01.2018</c:v>
                </c:pt>
                <c:pt idx="155">
                  <c:v>03.01.2018</c:v>
                </c:pt>
                <c:pt idx="156">
                  <c:v>04.01.2018</c:v>
                </c:pt>
                <c:pt idx="157">
                  <c:v>05.01.2018</c:v>
                </c:pt>
                <c:pt idx="158">
                  <c:v>06.01.2018</c:v>
                </c:pt>
                <c:pt idx="159">
                  <c:v>07.01.2018</c:v>
                </c:pt>
                <c:pt idx="160">
                  <c:v>08.01.2018</c:v>
                </c:pt>
                <c:pt idx="161">
                  <c:v>09.01.2018</c:v>
                </c:pt>
                <c:pt idx="162">
                  <c:v>10.01.2018</c:v>
                </c:pt>
                <c:pt idx="163">
                  <c:v>11.01.2018</c:v>
                </c:pt>
                <c:pt idx="164">
                  <c:v>12.01.2018</c:v>
                </c:pt>
                <c:pt idx="165">
                  <c:v>13.01.2018</c:v>
                </c:pt>
                <c:pt idx="166">
                  <c:v>14.01.2018</c:v>
                </c:pt>
                <c:pt idx="167">
                  <c:v>15.01.2018</c:v>
                </c:pt>
                <c:pt idx="168">
                  <c:v>16.01.2018</c:v>
                </c:pt>
                <c:pt idx="169">
                  <c:v>17.01.2018</c:v>
                </c:pt>
                <c:pt idx="170">
                  <c:v>18.01.2018</c:v>
                </c:pt>
                <c:pt idx="171">
                  <c:v>19.01.2018</c:v>
                </c:pt>
                <c:pt idx="172">
                  <c:v>20.01.2018</c:v>
                </c:pt>
                <c:pt idx="173">
                  <c:v>21.01.2018</c:v>
                </c:pt>
                <c:pt idx="174">
                  <c:v>22.01.2018</c:v>
                </c:pt>
                <c:pt idx="175">
                  <c:v>23.01.2018</c:v>
                </c:pt>
                <c:pt idx="176">
                  <c:v>24.01.2018</c:v>
                </c:pt>
                <c:pt idx="177">
                  <c:v>25.01.2018</c:v>
                </c:pt>
                <c:pt idx="178">
                  <c:v>26.01.2018</c:v>
                </c:pt>
                <c:pt idx="179">
                  <c:v>27.01.2018</c:v>
                </c:pt>
                <c:pt idx="180">
                  <c:v>28.01.2018</c:v>
                </c:pt>
                <c:pt idx="181">
                  <c:v>29.01.2018</c:v>
                </c:pt>
                <c:pt idx="182">
                  <c:v>30.01.2018</c:v>
                </c:pt>
                <c:pt idx="183">
                  <c:v>31.01.2018</c:v>
                </c:pt>
                <c:pt idx="184">
                  <c:v>01.02.2018</c:v>
                </c:pt>
                <c:pt idx="185">
                  <c:v>02.02.2018</c:v>
                </c:pt>
                <c:pt idx="186">
                  <c:v>03.02.2018</c:v>
                </c:pt>
                <c:pt idx="187">
                  <c:v>04.02.2018</c:v>
                </c:pt>
                <c:pt idx="188">
                  <c:v>05.02.2018</c:v>
                </c:pt>
                <c:pt idx="189">
                  <c:v>06.02.2018</c:v>
                </c:pt>
                <c:pt idx="190">
                  <c:v>07.02.2018</c:v>
                </c:pt>
                <c:pt idx="191">
                  <c:v>08.02.2018</c:v>
                </c:pt>
                <c:pt idx="192">
                  <c:v>09.02.2018</c:v>
                </c:pt>
                <c:pt idx="193">
                  <c:v>10.02.2018</c:v>
                </c:pt>
                <c:pt idx="194">
                  <c:v>11.02.2018</c:v>
                </c:pt>
                <c:pt idx="195">
                  <c:v>12.02.2018</c:v>
                </c:pt>
                <c:pt idx="196">
                  <c:v>13.02.2018</c:v>
                </c:pt>
                <c:pt idx="197">
                  <c:v>14.02.2018</c:v>
                </c:pt>
                <c:pt idx="198">
                  <c:v>15.02.2018</c:v>
                </c:pt>
                <c:pt idx="199">
                  <c:v>16.02.2018</c:v>
                </c:pt>
                <c:pt idx="200">
                  <c:v>17.02.2018</c:v>
                </c:pt>
                <c:pt idx="201">
                  <c:v>18.02.2018</c:v>
                </c:pt>
                <c:pt idx="202">
                  <c:v>19.02.2018</c:v>
                </c:pt>
                <c:pt idx="203">
                  <c:v>20.02.2018</c:v>
                </c:pt>
                <c:pt idx="204">
                  <c:v>21.02.2018</c:v>
                </c:pt>
                <c:pt idx="205">
                  <c:v>22.02.2018</c:v>
                </c:pt>
                <c:pt idx="206">
                  <c:v>23.02.2018</c:v>
                </c:pt>
                <c:pt idx="207">
                  <c:v>24.02.2018</c:v>
                </c:pt>
                <c:pt idx="208">
                  <c:v>25.02.2018</c:v>
                </c:pt>
                <c:pt idx="209">
                  <c:v>26.02.2018</c:v>
                </c:pt>
                <c:pt idx="210">
                  <c:v>27.02.2018</c:v>
                </c:pt>
                <c:pt idx="211">
                  <c:v>28.02.2018</c:v>
                </c:pt>
                <c:pt idx="212">
                  <c:v>01.03.2018</c:v>
                </c:pt>
                <c:pt idx="213">
                  <c:v>02.03.2018</c:v>
                </c:pt>
                <c:pt idx="214">
                  <c:v>03.03.2018</c:v>
                </c:pt>
                <c:pt idx="215">
                  <c:v>04.03.2018</c:v>
                </c:pt>
                <c:pt idx="216">
                  <c:v>05.03.2018</c:v>
                </c:pt>
                <c:pt idx="217">
                  <c:v>06.03.2018</c:v>
                </c:pt>
                <c:pt idx="218">
                  <c:v>07.03.2018</c:v>
                </c:pt>
                <c:pt idx="219">
                  <c:v>08.03.2018</c:v>
                </c:pt>
                <c:pt idx="220">
                  <c:v>09.03.2018</c:v>
                </c:pt>
                <c:pt idx="221">
                  <c:v>10.03.2018</c:v>
                </c:pt>
                <c:pt idx="222">
                  <c:v>11.03.2018</c:v>
                </c:pt>
                <c:pt idx="223">
                  <c:v>12.03.2018</c:v>
                </c:pt>
                <c:pt idx="224">
                  <c:v>13.03.2018</c:v>
                </c:pt>
                <c:pt idx="225">
                  <c:v>14.03.2018</c:v>
                </c:pt>
                <c:pt idx="226">
                  <c:v>15.03.2018</c:v>
                </c:pt>
                <c:pt idx="227">
                  <c:v>16.03.2018</c:v>
                </c:pt>
                <c:pt idx="228">
                  <c:v>17.03.2018</c:v>
                </c:pt>
                <c:pt idx="229">
                  <c:v>18.03.2018</c:v>
                </c:pt>
                <c:pt idx="230">
                  <c:v>19.03.2018</c:v>
                </c:pt>
                <c:pt idx="231">
                  <c:v>20.03.2018</c:v>
                </c:pt>
                <c:pt idx="232">
                  <c:v>21.03.2018</c:v>
                </c:pt>
                <c:pt idx="233">
                  <c:v>22.03.2018</c:v>
                </c:pt>
                <c:pt idx="234">
                  <c:v>23.03.2018</c:v>
                </c:pt>
                <c:pt idx="235">
                  <c:v>24.03.2018</c:v>
                </c:pt>
                <c:pt idx="236">
                  <c:v>25.03.2018</c:v>
                </c:pt>
                <c:pt idx="237">
                  <c:v>26.03.2018</c:v>
                </c:pt>
                <c:pt idx="238">
                  <c:v>27.03.2018</c:v>
                </c:pt>
                <c:pt idx="239">
                  <c:v>28.03.2018</c:v>
                </c:pt>
                <c:pt idx="240">
                  <c:v>29.03.2018</c:v>
                </c:pt>
                <c:pt idx="241">
                  <c:v>30.03.2018</c:v>
                </c:pt>
                <c:pt idx="242">
                  <c:v>31.03.2018</c:v>
                </c:pt>
                <c:pt idx="243">
                  <c:v>01.04.2018</c:v>
                </c:pt>
                <c:pt idx="244">
                  <c:v>02.04.2018</c:v>
                </c:pt>
                <c:pt idx="245">
                  <c:v>03.04.2018</c:v>
                </c:pt>
                <c:pt idx="246">
                  <c:v>04.04.2018</c:v>
                </c:pt>
                <c:pt idx="247">
                  <c:v>05.04.2018</c:v>
                </c:pt>
                <c:pt idx="248">
                  <c:v>06.04.2018</c:v>
                </c:pt>
                <c:pt idx="249">
                  <c:v>07.04.2018</c:v>
                </c:pt>
                <c:pt idx="250">
                  <c:v>08.04.2018</c:v>
                </c:pt>
                <c:pt idx="251">
                  <c:v>09.04.2018</c:v>
                </c:pt>
                <c:pt idx="252">
                  <c:v>10.04.2018</c:v>
                </c:pt>
                <c:pt idx="253">
                  <c:v>11.04.2018</c:v>
                </c:pt>
                <c:pt idx="254">
                  <c:v>12.04.2018</c:v>
                </c:pt>
                <c:pt idx="255">
                  <c:v>13.04.2018</c:v>
                </c:pt>
                <c:pt idx="256">
                  <c:v>14.04.2018</c:v>
                </c:pt>
                <c:pt idx="257">
                  <c:v>15.04.2018</c:v>
                </c:pt>
                <c:pt idx="258">
                  <c:v>16.04.2018</c:v>
                </c:pt>
                <c:pt idx="259">
                  <c:v>17.04.2018</c:v>
                </c:pt>
                <c:pt idx="260">
                  <c:v>18.04.2018</c:v>
                </c:pt>
                <c:pt idx="261">
                  <c:v>19.04.2018</c:v>
                </c:pt>
                <c:pt idx="262">
                  <c:v>20.04.2018</c:v>
                </c:pt>
                <c:pt idx="263">
                  <c:v>21.04.2018</c:v>
                </c:pt>
                <c:pt idx="264">
                  <c:v>22.04.2018</c:v>
                </c:pt>
                <c:pt idx="265">
                  <c:v>23.04.2018</c:v>
                </c:pt>
                <c:pt idx="266">
                  <c:v>24.04.2018</c:v>
                </c:pt>
                <c:pt idx="267">
                  <c:v>25.04.2018</c:v>
                </c:pt>
                <c:pt idx="268">
                  <c:v>26.04.2018</c:v>
                </c:pt>
                <c:pt idx="269">
                  <c:v>27.04.2018</c:v>
                </c:pt>
                <c:pt idx="270">
                  <c:v>28.04.2018</c:v>
                </c:pt>
                <c:pt idx="271">
                  <c:v>29.04.2018</c:v>
                </c:pt>
                <c:pt idx="272">
                  <c:v>30.04.2018</c:v>
                </c:pt>
                <c:pt idx="273">
                  <c:v>01.05.2018</c:v>
                </c:pt>
                <c:pt idx="274">
                  <c:v>02.05.2018</c:v>
                </c:pt>
                <c:pt idx="275">
                  <c:v>03.05.2018</c:v>
                </c:pt>
                <c:pt idx="276">
                  <c:v>04.05.2018</c:v>
                </c:pt>
                <c:pt idx="277">
                  <c:v>05.05.2018</c:v>
                </c:pt>
                <c:pt idx="278">
                  <c:v>06.05.2018</c:v>
                </c:pt>
                <c:pt idx="279">
                  <c:v>07.05.2018</c:v>
                </c:pt>
                <c:pt idx="280">
                  <c:v>08.05.2018</c:v>
                </c:pt>
                <c:pt idx="281">
                  <c:v>09.05.2018</c:v>
                </c:pt>
                <c:pt idx="282">
                  <c:v>10.05.2018</c:v>
                </c:pt>
                <c:pt idx="283">
                  <c:v>11.05.2018</c:v>
                </c:pt>
                <c:pt idx="284">
                  <c:v>12.05.2018</c:v>
                </c:pt>
                <c:pt idx="285">
                  <c:v>13.05.2018</c:v>
                </c:pt>
                <c:pt idx="286">
                  <c:v>14.05.2018</c:v>
                </c:pt>
                <c:pt idx="287">
                  <c:v>15.05.2018</c:v>
                </c:pt>
                <c:pt idx="288">
                  <c:v>16.05.2018</c:v>
                </c:pt>
                <c:pt idx="289">
                  <c:v>17.05.2018</c:v>
                </c:pt>
                <c:pt idx="290">
                  <c:v>18.05.2018</c:v>
                </c:pt>
                <c:pt idx="291">
                  <c:v>19.05.2018</c:v>
                </c:pt>
                <c:pt idx="292">
                  <c:v>20.05.2018</c:v>
                </c:pt>
                <c:pt idx="293">
                  <c:v>21.05.2018</c:v>
                </c:pt>
                <c:pt idx="294">
                  <c:v>22.05.2018</c:v>
                </c:pt>
                <c:pt idx="295">
                  <c:v>23.05.2018</c:v>
                </c:pt>
                <c:pt idx="296">
                  <c:v>24.05.2018</c:v>
                </c:pt>
                <c:pt idx="297">
                  <c:v>25.05.2018</c:v>
                </c:pt>
                <c:pt idx="298">
                  <c:v>26.05.2018</c:v>
                </c:pt>
                <c:pt idx="299">
                  <c:v>27.05.2018</c:v>
                </c:pt>
                <c:pt idx="300">
                  <c:v>28.05.2018</c:v>
                </c:pt>
                <c:pt idx="301">
                  <c:v>29.05.2018</c:v>
                </c:pt>
                <c:pt idx="302">
                  <c:v>30.05.2018</c:v>
                </c:pt>
                <c:pt idx="303">
                  <c:v>31.05.2018</c:v>
                </c:pt>
                <c:pt idx="304">
                  <c:v>01.06.2018</c:v>
                </c:pt>
                <c:pt idx="305">
                  <c:v>02.06.2018</c:v>
                </c:pt>
                <c:pt idx="306">
                  <c:v>03.06.2018</c:v>
                </c:pt>
                <c:pt idx="307">
                  <c:v>04.06.2018</c:v>
                </c:pt>
                <c:pt idx="308">
                  <c:v>05.06.2018</c:v>
                </c:pt>
                <c:pt idx="309">
                  <c:v>06.06.2018</c:v>
                </c:pt>
                <c:pt idx="310">
                  <c:v>07.06.2018</c:v>
                </c:pt>
                <c:pt idx="311">
                  <c:v>08.06.2018</c:v>
                </c:pt>
                <c:pt idx="312">
                  <c:v>09.06.2018</c:v>
                </c:pt>
                <c:pt idx="313">
                  <c:v>10.06.2018</c:v>
                </c:pt>
                <c:pt idx="314">
                  <c:v>11.06.2018</c:v>
                </c:pt>
                <c:pt idx="315">
                  <c:v>12.06.2018</c:v>
                </c:pt>
                <c:pt idx="316">
                  <c:v>13.06.2018</c:v>
                </c:pt>
                <c:pt idx="317">
                  <c:v>14.06.2018</c:v>
                </c:pt>
                <c:pt idx="318">
                  <c:v>15.06.2018</c:v>
                </c:pt>
                <c:pt idx="319">
                  <c:v>16.06.2018</c:v>
                </c:pt>
                <c:pt idx="320">
                  <c:v>17.06.2018</c:v>
                </c:pt>
                <c:pt idx="321">
                  <c:v>18.06.2018</c:v>
                </c:pt>
                <c:pt idx="322">
                  <c:v>19.06.2018</c:v>
                </c:pt>
                <c:pt idx="323">
                  <c:v>20.06.2018</c:v>
                </c:pt>
              </c:strCache>
            </c:strRef>
          </c:cat>
          <c:val>
            <c:numRef>
              <c:f>Sheet1!$B$2:$B$325</c:f>
              <c:numCache>
                <c:formatCode>General</c:formatCode>
                <c:ptCount val="324"/>
                <c:pt idx="0">
                  <c:v>13535</c:v>
                </c:pt>
                <c:pt idx="1">
                  <c:v>13541</c:v>
                </c:pt>
                <c:pt idx="2">
                  <c:v>13549</c:v>
                </c:pt>
                <c:pt idx="3">
                  <c:v>13550</c:v>
                </c:pt>
                <c:pt idx="4">
                  <c:v>13555</c:v>
                </c:pt>
                <c:pt idx="5">
                  <c:v>13559</c:v>
                </c:pt>
                <c:pt idx="6">
                  <c:v>13565</c:v>
                </c:pt>
                <c:pt idx="7">
                  <c:v>13569</c:v>
                </c:pt>
                <c:pt idx="8">
                  <c:v>13571</c:v>
                </c:pt>
                <c:pt idx="9">
                  <c:v>13572</c:v>
                </c:pt>
                <c:pt idx="10">
                  <c:v>13576</c:v>
                </c:pt>
                <c:pt idx="11">
                  <c:v>13577</c:v>
                </c:pt>
                <c:pt idx="12">
                  <c:v>13579</c:v>
                </c:pt>
                <c:pt idx="13">
                  <c:v>13583</c:v>
                </c:pt>
                <c:pt idx="14">
                  <c:v>13586</c:v>
                </c:pt>
                <c:pt idx="15">
                  <c:v>13587</c:v>
                </c:pt>
                <c:pt idx="16">
                  <c:v>13593</c:v>
                </c:pt>
                <c:pt idx="17">
                  <c:v>13608</c:v>
                </c:pt>
                <c:pt idx="18">
                  <c:v>13613</c:v>
                </c:pt>
                <c:pt idx="19">
                  <c:v>13632</c:v>
                </c:pt>
                <c:pt idx="20">
                  <c:v>13656</c:v>
                </c:pt>
                <c:pt idx="21">
                  <c:v>13662</c:v>
                </c:pt>
                <c:pt idx="22">
                  <c:v>13666</c:v>
                </c:pt>
                <c:pt idx="23">
                  <c:v>13669</c:v>
                </c:pt>
                <c:pt idx="24">
                  <c:v>13673</c:v>
                </c:pt>
                <c:pt idx="25">
                  <c:v>13680</c:v>
                </c:pt>
                <c:pt idx="26">
                  <c:v>13682</c:v>
                </c:pt>
                <c:pt idx="27">
                  <c:v>13685</c:v>
                </c:pt>
                <c:pt idx="28">
                  <c:v>13698</c:v>
                </c:pt>
                <c:pt idx="29">
                  <c:v>13706</c:v>
                </c:pt>
                <c:pt idx="30">
                  <c:v>13712</c:v>
                </c:pt>
                <c:pt idx="31">
                  <c:v>13723</c:v>
                </c:pt>
                <c:pt idx="32">
                  <c:v>13722</c:v>
                </c:pt>
                <c:pt idx="33">
                  <c:v>13727</c:v>
                </c:pt>
                <c:pt idx="34">
                  <c:v>13730</c:v>
                </c:pt>
                <c:pt idx="35">
                  <c:v>13739</c:v>
                </c:pt>
                <c:pt idx="36">
                  <c:v>13747</c:v>
                </c:pt>
                <c:pt idx="37">
                  <c:v>13791</c:v>
                </c:pt>
                <c:pt idx="38">
                  <c:v>13819</c:v>
                </c:pt>
                <c:pt idx="39">
                  <c:v>13834</c:v>
                </c:pt>
                <c:pt idx="40">
                  <c:v>13845</c:v>
                </c:pt>
                <c:pt idx="41">
                  <c:v>13852</c:v>
                </c:pt>
                <c:pt idx="42">
                  <c:v>13867</c:v>
                </c:pt>
                <c:pt idx="43">
                  <c:v>13882</c:v>
                </c:pt>
                <c:pt idx="44">
                  <c:v>13898</c:v>
                </c:pt>
                <c:pt idx="45">
                  <c:v>13908</c:v>
                </c:pt>
                <c:pt idx="46">
                  <c:v>13910</c:v>
                </c:pt>
                <c:pt idx="47">
                  <c:v>13916</c:v>
                </c:pt>
                <c:pt idx="48">
                  <c:v>13935</c:v>
                </c:pt>
                <c:pt idx="49">
                  <c:v>13948</c:v>
                </c:pt>
                <c:pt idx="50">
                  <c:v>13956</c:v>
                </c:pt>
                <c:pt idx="51">
                  <c:v>13960</c:v>
                </c:pt>
                <c:pt idx="52">
                  <c:v>13976</c:v>
                </c:pt>
                <c:pt idx="53">
                  <c:v>13989</c:v>
                </c:pt>
                <c:pt idx="54">
                  <c:v>14009</c:v>
                </c:pt>
                <c:pt idx="55">
                  <c:v>14012</c:v>
                </c:pt>
                <c:pt idx="56">
                  <c:v>14020</c:v>
                </c:pt>
                <c:pt idx="57">
                  <c:v>14025</c:v>
                </c:pt>
                <c:pt idx="58">
                  <c:v>14033</c:v>
                </c:pt>
                <c:pt idx="59">
                  <c:v>14051</c:v>
                </c:pt>
                <c:pt idx="60">
                  <c:v>14057</c:v>
                </c:pt>
                <c:pt idx="61">
                  <c:v>14065</c:v>
                </c:pt>
                <c:pt idx="62">
                  <c:v>14061</c:v>
                </c:pt>
                <c:pt idx="63">
                  <c:v>14065</c:v>
                </c:pt>
                <c:pt idx="64">
                  <c:v>14076</c:v>
                </c:pt>
                <c:pt idx="65">
                  <c:v>14085</c:v>
                </c:pt>
                <c:pt idx="66">
                  <c:v>14088</c:v>
                </c:pt>
                <c:pt idx="67">
                  <c:v>14090</c:v>
                </c:pt>
                <c:pt idx="68">
                  <c:v>14107</c:v>
                </c:pt>
                <c:pt idx="69">
                  <c:v>14121</c:v>
                </c:pt>
                <c:pt idx="70">
                  <c:v>14206</c:v>
                </c:pt>
                <c:pt idx="71">
                  <c:v>14241</c:v>
                </c:pt>
                <c:pt idx="72">
                  <c:v>14292</c:v>
                </c:pt>
                <c:pt idx="73">
                  <c:v>14306</c:v>
                </c:pt>
                <c:pt idx="74">
                  <c:v>14342</c:v>
                </c:pt>
                <c:pt idx="75">
                  <c:v>14375</c:v>
                </c:pt>
                <c:pt idx="76">
                  <c:v>14393</c:v>
                </c:pt>
                <c:pt idx="77">
                  <c:v>14418</c:v>
                </c:pt>
                <c:pt idx="78">
                  <c:v>14434</c:v>
                </c:pt>
                <c:pt idx="79">
                  <c:v>14441</c:v>
                </c:pt>
                <c:pt idx="80">
                  <c:v>14449</c:v>
                </c:pt>
                <c:pt idx="81">
                  <c:v>14457</c:v>
                </c:pt>
                <c:pt idx="82">
                  <c:v>14462</c:v>
                </c:pt>
                <c:pt idx="83">
                  <c:v>14469</c:v>
                </c:pt>
                <c:pt idx="84">
                  <c:v>14473</c:v>
                </c:pt>
                <c:pt idx="85">
                  <c:v>14478</c:v>
                </c:pt>
                <c:pt idx="86">
                  <c:v>14479</c:v>
                </c:pt>
                <c:pt idx="87">
                  <c:v>14487</c:v>
                </c:pt>
                <c:pt idx="88">
                  <c:v>14485</c:v>
                </c:pt>
                <c:pt idx="89">
                  <c:v>14498</c:v>
                </c:pt>
                <c:pt idx="90">
                  <c:v>14499</c:v>
                </c:pt>
                <c:pt idx="91">
                  <c:v>14505</c:v>
                </c:pt>
                <c:pt idx="92">
                  <c:v>14510</c:v>
                </c:pt>
                <c:pt idx="93">
                  <c:v>14513</c:v>
                </c:pt>
                <c:pt idx="94">
                  <c:v>14527</c:v>
                </c:pt>
                <c:pt idx="95">
                  <c:v>14539</c:v>
                </c:pt>
                <c:pt idx="96">
                  <c:v>14547</c:v>
                </c:pt>
                <c:pt idx="97">
                  <c:v>14561</c:v>
                </c:pt>
                <c:pt idx="98">
                  <c:v>14573</c:v>
                </c:pt>
                <c:pt idx="99">
                  <c:v>14574</c:v>
                </c:pt>
                <c:pt idx="100">
                  <c:v>14585</c:v>
                </c:pt>
                <c:pt idx="101">
                  <c:v>14588</c:v>
                </c:pt>
                <c:pt idx="102">
                  <c:v>14594</c:v>
                </c:pt>
                <c:pt idx="103">
                  <c:v>14654</c:v>
                </c:pt>
                <c:pt idx="104">
                  <c:v>14670</c:v>
                </c:pt>
                <c:pt idx="105">
                  <c:v>14682</c:v>
                </c:pt>
                <c:pt idx="106">
                  <c:v>14695</c:v>
                </c:pt>
                <c:pt idx="107">
                  <c:v>14703</c:v>
                </c:pt>
                <c:pt idx="108">
                  <c:v>14711</c:v>
                </c:pt>
                <c:pt idx="109">
                  <c:v>14712</c:v>
                </c:pt>
                <c:pt idx="110">
                  <c:v>14714</c:v>
                </c:pt>
                <c:pt idx="111">
                  <c:v>14731</c:v>
                </c:pt>
                <c:pt idx="112">
                  <c:v>14763</c:v>
                </c:pt>
                <c:pt idx="113">
                  <c:v>14781</c:v>
                </c:pt>
                <c:pt idx="114">
                  <c:v>14788</c:v>
                </c:pt>
                <c:pt idx="115">
                  <c:v>14795</c:v>
                </c:pt>
                <c:pt idx="116">
                  <c:v>14801</c:v>
                </c:pt>
                <c:pt idx="117">
                  <c:v>14805</c:v>
                </c:pt>
                <c:pt idx="118">
                  <c:v>14808</c:v>
                </c:pt>
                <c:pt idx="119">
                  <c:v>14818</c:v>
                </c:pt>
                <c:pt idx="120">
                  <c:v>14821</c:v>
                </c:pt>
                <c:pt idx="121">
                  <c:v>14827</c:v>
                </c:pt>
                <c:pt idx="122">
                  <c:v>14831</c:v>
                </c:pt>
                <c:pt idx="123">
                  <c:v>14836</c:v>
                </c:pt>
                <c:pt idx="124">
                  <c:v>14839</c:v>
                </c:pt>
                <c:pt idx="125">
                  <c:v>14841</c:v>
                </c:pt>
                <c:pt idx="126">
                  <c:v>14843</c:v>
                </c:pt>
                <c:pt idx="127">
                  <c:v>14853</c:v>
                </c:pt>
                <c:pt idx="128">
                  <c:v>14857</c:v>
                </c:pt>
                <c:pt idx="129">
                  <c:v>14864</c:v>
                </c:pt>
                <c:pt idx="130">
                  <c:v>14869</c:v>
                </c:pt>
                <c:pt idx="131">
                  <c:v>14870</c:v>
                </c:pt>
                <c:pt idx="132">
                  <c:v>14879</c:v>
                </c:pt>
                <c:pt idx="133">
                  <c:v>14879</c:v>
                </c:pt>
                <c:pt idx="134">
                  <c:v>14880</c:v>
                </c:pt>
                <c:pt idx="135">
                  <c:v>14885</c:v>
                </c:pt>
                <c:pt idx="136">
                  <c:v>14892</c:v>
                </c:pt>
                <c:pt idx="137">
                  <c:v>14901</c:v>
                </c:pt>
                <c:pt idx="138">
                  <c:v>14902</c:v>
                </c:pt>
                <c:pt idx="139">
                  <c:v>14903</c:v>
                </c:pt>
                <c:pt idx="140">
                  <c:v>14907</c:v>
                </c:pt>
                <c:pt idx="141">
                  <c:v>14918</c:v>
                </c:pt>
                <c:pt idx="142">
                  <c:v>14930</c:v>
                </c:pt>
                <c:pt idx="143">
                  <c:v>14937</c:v>
                </c:pt>
                <c:pt idx="144">
                  <c:v>14941</c:v>
                </c:pt>
                <c:pt idx="145">
                  <c:v>14950</c:v>
                </c:pt>
                <c:pt idx="146">
                  <c:v>14948</c:v>
                </c:pt>
                <c:pt idx="147">
                  <c:v>14948</c:v>
                </c:pt>
                <c:pt idx="148">
                  <c:v>14951</c:v>
                </c:pt>
                <c:pt idx="149">
                  <c:v>14947</c:v>
                </c:pt>
                <c:pt idx="150">
                  <c:v>14951</c:v>
                </c:pt>
                <c:pt idx="151">
                  <c:v>14957</c:v>
                </c:pt>
                <c:pt idx="152">
                  <c:v>14962</c:v>
                </c:pt>
                <c:pt idx="153">
                  <c:v>14966</c:v>
                </c:pt>
                <c:pt idx="154">
                  <c:v>14963</c:v>
                </c:pt>
                <c:pt idx="155">
                  <c:v>14967</c:v>
                </c:pt>
                <c:pt idx="156">
                  <c:v>14969</c:v>
                </c:pt>
                <c:pt idx="157">
                  <c:v>14975</c:v>
                </c:pt>
                <c:pt idx="158">
                  <c:v>14982</c:v>
                </c:pt>
                <c:pt idx="159">
                  <c:v>14987</c:v>
                </c:pt>
                <c:pt idx="160">
                  <c:v>14992</c:v>
                </c:pt>
                <c:pt idx="161">
                  <c:v>15000</c:v>
                </c:pt>
                <c:pt idx="162">
                  <c:v>15006</c:v>
                </c:pt>
                <c:pt idx="163">
                  <c:v>15018</c:v>
                </c:pt>
                <c:pt idx="164">
                  <c:v>15029</c:v>
                </c:pt>
                <c:pt idx="165">
                  <c:v>15033</c:v>
                </c:pt>
                <c:pt idx="166">
                  <c:v>15038</c:v>
                </c:pt>
                <c:pt idx="167">
                  <c:v>15051</c:v>
                </c:pt>
                <c:pt idx="168">
                  <c:v>15062</c:v>
                </c:pt>
                <c:pt idx="169">
                  <c:v>15071</c:v>
                </c:pt>
                <c:pt idx="170">
                  <c:v>15082</c:v>
                </c:pt>
                <c:pt idx="171">
                  <c:v>15084</c:v>
                </c:pt>
                <c:pt idx="172">
                  <c:v>15086</c:v>
                </c:pt>
                <c:pt idx="173">
                  <c:v>15089</c:v>
                </c:pt>
                <c:pt idx="174">
                  <c:v>15095</c:v>
                </c:pt>
                <c:pt idx="175">
                  <c:v>15099</c:v>
                </c:pt>
                <c:pt idx="176">
                  <c:v>15107</c:v>
                </c:pt>
                <c:pt idx="177">
                  <c:v>15115</c:v>
                </c:pt>
                <c:pt idx="178">
                  <c:v>15130</c:v>
                </c:pt>
                <c:pt idx="179">
                  <c:v>15131</c:v>
                </c:pt>
                <c:pt idx="180">
                  <c:v>15140</c:v>
                </c:pt>
                <c:pt idx="181">
                  <c:v>15143</c:v>
                </c:pt>
                <c:pt idx="182">
                  <c:v>15146</c:v>
                </c:pt>
                <c:pt idx="183">
                  <c:v>15145</c:v>
                </c:pt>
                <c:pt idx="184">
                  <c:v>15150</c:v>
                </c:pt>
                <c:pt idx="185">
                  <c:v>15157</c:v>
                </c:pt>
                <c:pt idx="186">
                  <c:v>15163</c:v>
                </c:pt>
                <c:pt idx="187">
                  <c:v>15171</c:v>
                </c:pt>
                <c:pt idx="188">
                  <c:v>15177</c:v>
                </c:pt>
                <c:pt idx="189">
                  <c:v>15182</c:v>
                </c:pt>
                <c:pt idx="190">
                  <c:v>15186</c:v>
                </c:pt>
                <c:pt idx="191">
                  <c:v>15188</c:v>
                </c:pt>
                <c:pt idx="192">
                  <c:v>15188</c:v>
                </c:pt>
                <c:pt idx="193">
                  <c:v>15192</c:v>
                </c:pt>
                <c:pt idx="194">
                  <c:v>15193</c:v>
                </c:pt>
                <c:pt idx="195">
                  <c:v>15198</c:v>
                </c:pt>
                <c:pt idx="196">
                  <c:v>15207</c:v>
                </c:pt>
                <c:pt idx="197">
                  <c:v>15213</c:v>
                </c:pt>
                <c:pt idx="198">
                  <c:v>15205</c:v>
                </c:pt>
                <c:pt idx="199">
                  <c:v>15211</c:v>
                </c:pt>
                <c:pt idx="200">
                  <c:v>15216</c:v>
                </c:pt>
                <c:pt idx="201">
                  <c:v>15227</c:v>
                </c:pt>
                <c:pt idx="202">
                  <c:v>15223</c:v>
                </c:pt>
                <c:pt idx="203">
                  <c:v>15220</c:v>
                </c:pt>
                <c:pt idx="204">
                  <c:v>15224</c:v>
                </c:pt>
                <c:pt idx="205">
                  <c:v>15224</c:v>
                </c:pt>
                <c:pt idx="206">
                  <c:v>15226</c:v>
                </c:pt>
                <c:pt idx="207">
                  <c:v>15226</c:v>
                </c:pt>
                <c:pt idx="208">
                  <c:v>15231</c:v>
                </c:pt>
                <c:pt idx="209">
                  <c:v>15235</c:v>
                </c:pt>
                <c:pt idx="210">
                  <c:v>15233</c:v>
                </c:pt>
                <c:pt idx="211">
                  <c:v>15239</c:v>
                </c:pt>
                <c:pt idx="212">
                  <c:v>15237</c:v>
                </c:pt>
                <c:pt idx="213">
                  <c:v>15243</c:v>
                </c:pt>
                <c:pt idx="214">
                  <c:v>15243</c:v>
                </c:pt>
                <c:pt idx="215">
                  <c:v>15246</c:v>
                </c:pt>
                <c:pt idx="216">
                  <c:v>15246</c:v>
                </c:pt>
                <c:pt idx="217">
                  <c:v>15248</c:v>
                </c:pt>
                <c:pt idx="218">
                  <c:v>15254</c:v>
                </c:pt>
                <c:pt idx="219">
                  <c:v>15255</c:v>
                </c:pt>
                <c:pt idx="220">
                  <c:v>15255</c:v>
                </c:pt>
                <c:pt idx="221">
                  <c:v>15262</c:v>
                </c:pt>
                <c:pt idx="222">
                  <c:v>15263</c:v>
                </c:pt>
                <c:pt idx="223">
                  <c:v>15264</c:v>
                </c:pt>
                <c:pt idx="224">
                  <c:v>15264</c:v>
                </c:pt>
                <c:pt idx="225">
                  <c:v>15267</c:v>
                </c:pt>
                <c:pt idx="226">
                  <c:v>15265</c:v>
                </c:pt>
                <c:pt idx="227">
                  <c:v>15263</c:v>
                </c:pt>
                <c:pt idx="228">
                  <c:v>15267</c:v>
                </c:pt>
                <c:pt idx="229">
                  <c:v>15271</c:v>
                </c:pt>
                <c:pt idx="230">
                  <c:v>15274</c:v>
                </c:pt>
                <c:pt idx="231">
                  <c:v>15275</c:v>
                </c:pt>
                <c:pt idx="232">
                  <c:v>15276</c:v>
                </c:pt>
                <c:pt idx="233">
                  <c:v>15276</c:v>
                </c:pt>
                <c:pt idx="234">
                  <c:v>15276</c:v>
                </c:pt>
                <c:pt idx="235">
                  <c:v>15280</c:v>
                </c:pt>
                <c:pt idx="236">
                  <c:v>15280</c:v>
                </c:pt>
                <c:pt idx="237">
                  <c:v>15279</c:v>
                </c:pt>
                <c:pt idx="238">
                  <c:v>15280</c:v>
                </c:pt>
                <c:pt idx="239">
                  <c:v>15281</c:v>
                </c:pt>
                <c:pt idx="240">
                  <c:v>15278</c:v>
                </c:pt>
                <c:pt idx="241">
                  <c:v>15279</c:v>
                </c:pt>
                <c:pt idx="242">
                  <c:v>15281</c:v>
                </c:pt>
                <c:pt idx="243">
                  <c:v>15279</c:v>
                </c:pt>
                <c:pt idx="244">
                  <c:v>15282</c:v>
                </c:pt>
                <c:pt idx="245">
                  <c:v>15281</c:v>
                </c:pt>
                <c:pt idx="246">
                  <c:v>15277</c:v>
                </c:pt>
                <c:pt idx="247">
                  <c:v>15274</c:v>
                </c:pt>
                <c:pt idx="248">
                  <c:v>15280</c:v>
                </c:pt>
                <c:pt idx="249">
                  <c:v>15279</c:v>
                </c:pt>
                <c:pt idx="250">
                  <c:v>15273</c:v>
                </c:pt>
                <c:pt idx="251">
                  <c:v>15269</c:v>
                </c:pt>
                <c:pt idx="252">
                  <c:v>15264</c:v>
                </c:pt>
                <c:pt idx="253">
                  <c:v>15260</c:v>
                </c:pt>
                <c:pt idx="254">
                  <c:v>15279</c:v>
                </c:pt>
                <c:pt idx="255">
                  <c:v>15279</c:v>
                </c:pt>
                <c:pt idx="256">
                  <c:v>15281</c:v>
                </c:pt>
                <c:pt idx="257">
                  <c:v>15283</c:v>
                </c:pt>
                <c:pt idx="258">
                  <c:v>15280</c:v>
                </c:pt>
                <c:pt idx="259">
                  <c:v>15282</c:v>
                </c:pt>
                <c:pt idx="260">
                  <c:v>15279</c:v>
                </c:pt>
                <c:pt idx="261">
                  <c:v>15281</c:v>
                </c:pt>
                <c:pt idx="262">
                  <c:v>15286</c:v>
                </c:pt>
                <c:pt idx="263">
                  <c:v>15283</c:v>
                </c:pt>
                <c:pt idx="264">
                  <c:v>15282</c:v>
                </c:pt>
                <c:pt idx="265">
                  <c:v>15283</c:v>
                </c:pt>
                <c:pt idx="266">
                  <c:v>15280</c:v>
                </c:pt>
                <c:pt idx="267">
                  <c:v>15281</c:v>
                </c:pt>
                <c:pt idx="268">
                  <c:v>15284</c:v>
                </c:pt>
                <c:pt idx="269">
                  <c:v>15283</c:v>
                </c:pt>
                <c:pt idx="270">
                  <c:v>15282</c:v>
                </c:pt>
                <c:pt idx="271">
                  <c:v>15281</c:v>
                </c:pt>
                <c:pt idx="272">
                  <c:v>15281</c:v>
                </c:pt>
                <c:pt idx="273">
                  <c:v>15283</c:v>
                </c:pt>
                <c:pt idx="274">
                  <c:v>15282</c:v>
                </c:pt>
                <c:pt idx="275">
                  <c:v>15280</c:v>
                </c:pt>
                <c:pt idx="276">
                  <c:v>15279</c:v>
                </c:pt>
                <c:pt idx="277">
                  <c:v>15276</c:v>
                </c:pt>
                <c:pt idx="278">
                  <c:v>15277</c:v>
                </c:pt>
                <c:pt idx="279">
                  <c:v>15277</c:v>
                </c:pt>
                <c:pt idx="280">
                  <c:v>15272</c:v>
                </c:pt>
                <c:pt idx="281">
                  <c:v>15265</c:v>
                </c:pt>
                <c:pt idx="282">
                  <c:v>15263</c:v>
                </c:pt>
                <c:pt idx="283">
                  <c:v>15264</c:v>
                </c:pt>
                <c:pt idx="284">
                  <c:v>15265</c:v>
                </c:pt>
                <c:pt idx="285">
                  <c:v>15262</c:v>
                </c:pt>
                <c:pt idx="286">
                  <c:v>15259</c:v>
                </c:pt>
                <c:pt idx="287">
                  <c:v>15261</c:v>
                </c:pt>
                <c:pt idx="288">
                  <c:v>15262</c:v>
                </c:pt>
                <c:pt idx="289">
                  <c:v>15258</c:v>
                </c:pt>
                <c:pt idx="290">
                  <c:v>15255</c:v>
                </c:pt>
                <c:pt idx="291">
                  <c:v>15252</c:v>
                </c:pt>
                <c:pt idx="292">
                  <c:v>15249</c:v>
                </c:pt>
                <c:pt idx="293">
                  <c:v>15247</c:v>
                </c:pt>
                <c:pt idx="294">
                  <c:v>15250</c:v>
                </c:pt>
                <c:pt idx="295">
                  <c:v>15250</c:v>
                </c:pt>
                <c:pt idx="296">
                  <c:v>15253</c:v>
                </c:pt>
                <c:pt idx="297">
                  <c:v>15255</c:v>
                </c:pt>
                <c:pt idx="298">
                  <c:v>15254</c:v>
                </c:pt>
                <c:pt idx="299">
                  <c:v>15256</c:v>
                </c:pt>
                <c:pt idx="300">
                  <c:v>15255</c:v>
                </c:pt>
                <c:pt idx="301">
                  <c:v>15260</c:v>
                </c:pt>
                <c:pt idx="302">
                  <c:v>15259</c:v>
                </c:pt>
                <c:pt idx="303">
                  <c:v>15258</c:v>
                </c:pt>
                <c:pt idx="304">
                  <c:v>15260</c:v>
                </c:pt>
                <c:pt idx="305">
                  <c:v>15263</c:v>
                </c:pt>
                <c:pt idx="306">
                  <c:v>15265</c:v>
                </c:pt>
                <c:pt idx="307">
                  <c:v>15276</c:v>
                </c:pt>
                <c:pt idx="308">
                  <c:v>15277</c:v>
                </c:pt>
                <c:pt idx="309">
                  <c:v>15275</c:v>
                </c:pt>
                <c:pt idx="310">
                  <c:v>15273</c:v>
                </c:pt>
                <c:pt idx="311">
                  <c:v>15276</c:v>
                </c:pt>
                <c:pt idx="312">
                  <c:v>15274</c:v>
                </c:pt>
                <c:pt idx="313">
                  <c:v>15275</c:v>
                </c:pt>
                <c:pt idx="314">
                  <c:v>15272</c:v>
                </c:pt>
                <c:pt idx="315">
                  <c:v>15272</c:v>
                </c:pt>
                <c:pt idx="316">
                  <c:v>15271</c:v>
                </c:pt>
                <c:pt idx="317">
                  <c:v>15269</c:v>
                </c:pt>
                <c:pt idx="318">
                  <c:v>15271</c:v>
                </c:pt>
                <c:pt idx="319">
                  <c:v>15273</c:v>
                </c:pt>
                <c:pt idx="320">
                  <c:v>15273</c:v>
                </c:pt>
                <c:pt idx="321">
                  <c:v>15274</c:v>
                </c:pt>
                <c:pt idx="322">
                  <c:v>15274</c:v>
                </c:pt>
                <c:pt idx="323">
                  <c:v>15274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1A-467A-BC7F-6ABE2083A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497456"/>
        <c:axId val="347502376"/>
      </c:lineChart>
      <c:catAx>
        <c:axId val="34749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02376"/>
        <c:crosses val="autoZero"/>
        <c:auto val="1"/>
        <c:lblAlgn val="ctr"/>
        <c:lblOffset val="100"/>
        <c:noMultiLvlLbl val="0"/>
      </c:catAx>
      <c:valAx>
        <c:axId val="34750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9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Sheet1!$A$2:$A$325</c:f>
              <c:strCache>
                <c:ptCount val="324"/>
                <c:pt idx="0">
                  <c:v>01.08.2017</c:v>
                </c:pt>
                <c:pt idx="1">
                  <c:v>02.08.2017</c:v>
                </c:pt>
                <c:pt idx="2">
                  <c:v>03.08.2017</c:v>
                </c:pt>
                <c:pt idx="3">
                  <c:v>04.08.2017</c:v>
                </c:pt>
                <c:pt idx="4">
                  <c:v>05.08.2017</c:v>
                </c:pt>
                <c:pt idx="5">
                  <c:v>06.08.2017</c:v>
                </c:pt>
                <c:pt idx="6">
                  <c:v>07.08.2017</c:v>
                </c:pt>
                <c:pt idx="7">
                  <c:v>08.08.2017</c:v>
                </c:pt>
                <c:pt idx="8">
                  <c:v>09.08.2017</c:v>
                </c:pt>
                <c:pt idx="9">
                  <c:v>10.08.2017</c:v>
                </c:pt>
                <c:pt idx="10">
                  <c:v>11.08.2017</c:v>
                </c:pt>
                <c:pt idx="11">
                  <c:v>12.08.2017</c:v>
                </c:pt>
                <c:pt idx="12">
                  <c:v>13.08.2017</c:v>
                </c:pt>
                <c:pt idx="13">
                  <c:v>14.08.2017</c:v>
                </c:pt>
                <c:pt idx="14">
                  <c:v>15.08.2017</c:v>
                </c:pt>
                <c:pt idx="15">
                  <c:v>16.08.2017</c:v>
                </c:pt>
                <c:pt idx="16">
                  <c:v>17.08.2017</c:v>
                </c:pt>
                <c:pt idx="17">
                  <c:v>18.08.2017</c:v>
                </c:pt>
                <c:pt idx="18">
                  <c:v>19.08.2017</c:v>
                </c:pt>
                <c:pt idx="19">
                  <c:v>20.08.2017</c:v>
                </c:pt>
                <c:pt idx="20">
                  <c:v>21.08.2017</c:v>
                </c:pt>
                <c:pt idx="21">
                  <c:v>22.08.2017</c:v>
                </c:pt>
                <c:pt idx="22">
                  <c:v>23.08.2017</c:v>
                </c:pt>
                <c:pt idx="23">
                  <c:v>24.08.2017</c:v>
                </c:pt>
                <c:pt idx="24">
                  <c:v>25.08.2017</c:v>
                </c:pt>
                <c:pt idx="25">
                  <c:v>26.08.2017</c:v>
                </c:pt>
                <c:pt idx="26">
                  <c:v>27.08.2017</c:v>
                </c:pt>
                <c:pt idx="27">
                  <c:v>28.08.2017</c:v>
                </c:pt>
                <c:pt idx="28">
                  <c:v>29.08.2017</c:v>
                </c:pt>
                <c:pt idx="29">
                  <c:v>30.08.2017</c:v>
                </c:pt>
                <c:pt idx="30">
                  <c:v>31.08.2017</c:v>
                </c:pt>
                <c:pt idx="31">
                  <c:v>01.09.2017</c:v>
                </c:pt>
                <c:pt idx="32">
                  <c:v>02.09.2017</c:v>
                </c:pt>
                <c:pt idx="33">
                  <c:v>03.09.2017</c:v>
                </c:pt>
                <c:pt idx="34">
                  <c:v>04.09.2017</c:v>
                </c:pt>
                <c:pt idx="35">
                  <c:v>05.09.2017</c:v>
                </c:pt>
                <c:pt idx="36">
                  <c:v>06.09.2017</c:v>
                </c:pt>
                <c:pt idx="37">
                  <c:v>07.09.2017</c:v>
                </c:pt>
                <c:pt idx="38">
                  <c:v>08.09.2017</c:v>
                </c:pt>
                <c:pt idx="39">
                  <c:v>09.09.2017</c:v>
                </c:pt>
                <c:pt idx="40">
                  <c:v>10.09.2017</c:v>
                </c:pt>
                <c:pt idx="41">
                  <c:v>11.09.2017</c:v>
                </c:pt>
                <c:pt idx="42">
                  <c:v>12.09.2017</c:v>
                </c:pt>
                <c:pt idx="43">
                  <c:v>13.09.2017</c:v>
                </c:pt>
                <c:pt idx="44">
                  <c:v>14.09.2017</c:v>
                </c:pt>
                <c:pt idx="45">
                  <c:v>15.09.2017</c:v>
                </c:pt>
                <c:pt idx="46">
                  <c:v>16.09.2017</c:v>
                </c:pt>
                <c:pt idx="47">
                  <c:v>17.09.2017</c:v>
                </c:pt>
                <c:pt idx="48">
                  <c:v>18.09.2017</c:v>
                </c:pt>
                <c:pt idx="49">
                  <c:v>19.09.2017</c:v>
                </c:pt>
                <c:pt idx="50">
                  <c:v>20.09.2017</c:v>
                </c:pt>
                <c:pt idx="51">
                  <c:v>21.09.2017</c:v>
                </c:pt>
                <c:pt idx="52">
                  <c:v>22.09.2017</c:v>
                </c:pt>
                <c:pt idx="53">
                  <c:v>23.09.2017</c:v>
                </c:pt>
                <c:pt idx="54">
                  <c:v>24.09.2017</c:v>
                </c:pt>
                <c:pt idx="55">
                  <c:v>25.09.2017</c:v>
                </c:pt>
                <c:pt idx="56">
                  <c:v>26.09.2017</c:v>
                </c:pt>
                <c:pt idx="57">
                  <c:v>27.09.2017</c:v>
                </c:pt>
                <c:pt idx="58">
                  <c:v>28.09.2017</c:v>
                </c:pt>
                <c:pt idx="59">
                  <c:v>29.09.2017</c:v>
                </c:pt>
                <c:pt idx="60">
                  <c:v>30.09.2017</c:v>
                </c:pt>
                <c:pt idx="61">
                  <c:v>01.10.2017</c:v>
                </c:pt>
                <c:pt idx="62">
                  <c:v>02.10.2017</c:v>
                </c:pt>
                <c:pt idx="63">
                  <c:v>03.10.2017</c:v>
                </c:pt>
                <c:pt idx="64">
                  <c:v>04.10.2017</c:v>
                </c:pt>
                <c:pt idx="65">
                  <c:v>05.10.2017</c:v>
                </c:pt>
                <c:pt idx="66">
                  <c:v>06.10.2017</c:v>
                </c:pt>
                <c:pt idx="67">
                  <c:v>07.10.2017</c:v>
                </c:pt>
                <c:pt idx="68">
                  <c:v>08.10.2017</c:v>
                </c:pt>
                <c:pt idx="69">
                  <c:v>09.10.2017</c:v>
                </c:pt>
                <c:pt idx="70">
                  <c:v>10.10.2017</c:v>
                </c:pt>
                <c:pt idx="71">
                  <c:v>11.10.2017</c:v>
                </c:pt>
                <c:pt idx="72">
                  <c:v>12.10.2017</c:v>
                </c:pt>
                <c:pt idx="73">
                  <c:v>13.10.2017</c:v>
                </c:pt>
                <c:pt idx="74">
                  <c:v>14.10.2017</c:v>
                </c:pt>
                <c:pt idx="75">
                  <c:v>15.10.2017</c:v>
                </c:pt>
                <c:pt idx="76">
                  <c:v>16.10.2017</c:v>
                </c:pt>
                <c:pt idx="77">
                  <c:v>17.10.2017</c:v>
                </c:pt>
                <c:pt idx="78">
                  <c:v>18.10.2017</c:v>
                </c:pt>
                <c:pt idx="79">
                  <c:v>19.10.2017</c:v>
                </c:pt>
                <c:pt idx="80">
                  <c:v>20.10.2017</c:v>
                </c:pt>
                <c:pt idx="81">
                  <c:v>21.10.2017</c:v>
                </c:pt>
                <c:pt idx="82">
                  <c:v>22.10.2017</c:v>
                </c:pt>
                <c:pt idx="83">
                  <c:v>23.10.2017</c:v>
                </c:pt>
                <c:pt idx="84">
                  <c:v>24.10.2017</c:v>
                </c:pt>
                <c:pt idx="85">
                  <c:v>25.10.2017</c:v>
                </c:pt>
                <c:pt idx="86">
                  <c:v>26.10.2017</c:v>
                </c:pt>
                <c:pt idx="87">
                  <c:v>27.10.2017</c:v>
                </c:pt>
                <c:pt idx="88">
                  <c:v>28.10.2017</c:v>
                </c:pt>
                <c:pt idx="89">
                  <c:v>29.10.2017</c:v>
                </c:pt>
                <c:pt idx="90">
                  <c:v>30.10.2017</c:v>
                </c:pt>
                <c:pt idx="91">
                  <c:v>31.10.2017</c:v>
                </c:pt>
                <c:pt idx="92">
                  <c:v>01.11.2017</c:v>
                </c:pt>
                <c:pt idx="93">
                  <c:v>02.11.2017</c:v>
                </c:pt>
                <c:pt idx="94">
                  <c:v>03.11.2017</c:v>
                </c:pt>
                <c:pt idx="95">
                  <c:v>04.11.2017</c:v>
                </c:pt>
                <c:pt idx="96">
                  <c:v>05.11.2017</c:v>
                </c:pt>
                <c:pt idx="97">
                  <c:v>06.11.2017</c:v>
                </c:pt>
                <c:pt idx="98">
                  <c:v>07.11.2017</c:v>
                </c:pt>
                <c:pt idx="99">
                  <c:v>08.11.2017</c:v>
                </c:pt>
                <c:pt idx="100">
                  <c:v>09.11.2017</c:v>
                </c:pt>
                <c:pt idx="101">
                  <c:v>10.11.2017</c:v>
                </c:pt>
                <c:pt idx="102">
                  <c:v>11.11.2017</c:v>
                </c:pt>
                <c:pt idx="103">
                  <c:v>12.11.2017</c:v>
                </c:pt>
                <c:pt idx="104">
                  <c:v>13.11.2017</c:v>
                </c:pt>
                <c:pt idx="105">
                  <c:v>14.11.2017</c:v>
                </c:pt>
                <c:pt idx="106">
                  <c:v>15.11.2017</c:v>
                </c:pt>
                <c:pt idx="107">
                  <c:v>16.11.2017</c:v>
                </c:pt>
                <c:pt idx="108">
                  <c:v>17.11.2017</c:v>
                </c:pt>
                <c:pt idx="109">
                  <c:v>18.11.2017</c:v>
                </c:pt>
                <c:pt idx="110">
                  <c:v>19.11.2017</c:v>
                </c:pt>
                <c:pt idx="111">
                  <c:v>20.11.2017</c:v>
                </c:pt>
                <c:pt idx="112">
                  <c:v>21.11.2017</c:v>
                </c:pt>
                <c:pt idx="113">
                  <c:v>22.11.2017</c:v>
                </c:pt>
                <c:pt idx="114">
                  <c:v>23.11.2017</c:v>
                </c:pt>
                <c:pt idx="115">
                  <c:v>24.11.2017</c:v>
                </c:pt>
                <c:pt idx="116">
                  <c:v>25.11.2017</c:v>
                </c:pt>
                <c:pt idx="117">
                  <c:v>26.11.2017</c:v>
                </c:pt>
                <c:pt idx="118">
                  <c:v>27.11.2017</c:v>
                </c:pt>
                <c:pt idx="119">
                  <c:v>28.11.2017</c:v>
                </c:pt>
                <c:pt idx="120">
                  <c:v>29.11.2017</c:v>
                </c:pt>
                <c:pt idx="121">
                  <c:v>30.11.2017</c:v>
                </c:pt>
                <c:pt idx="122">
                  <c:v>01.12.2017</c:v>
                </c:pt>
                <c:pt idx="123">
                  <c:v>02.12.2017</c:v>
                </c:pt>
                <c:pt idx="124">
                  <c:v>03.12.2017</c:v>
                </c:pt>
                <c:pt idx="125">
                  <c:v>04.12.2017</c:v>
                </c:pt>
                <c:pt idx="126">
                  <c:v>05.12.2017</c:v>
                </c:pt>
                <c:pt idx="127">
                  <c:v>06.12.2017</c:v>
                </c:pt>
                <c:pt idx="128">
                  <c:v>07.12.2017</c:v>
                </c:pt>
                <c:pt idx="129">
                  <c:v>08.12.2017</c:v>
                </c:pt>
                <c:pt idx="130">
                  <c:v>09.12.2017</c:v>
                </c:pt>
                <c:pt idx="131">
                  <c:v>10.12.2017</c:v>
                </c:pt>
                <c:pt idx="132">
                  <c:v>11.12.2017</c:v>
                </c:pt>
                <c:pt idx="133">
                  <c:v>12.12.2017</c:v>
                </c:pt>
                <c:pt idx="134">
                  <c:v>13.12.2017</c:v>
                </c:pt>
                <c:pt idx="135">
                  <c:v>14.12.2017</c:v>
                </c:pt>
                <c:pt idx="136">
                  <c:v>15.12.2017</c:v>
                </c:pt>
                <c:pt idx="137">
                  <c:v>16.12.2017</c:v>
                </c:pt>
                <c:pt idx="138">
                  <c:v>17.12.2017</c:v>
                </c:pt>
                <c:pt idx="139">
                  <c:v>18.12.2017</c:v>
                </c:pt>
                <c:pt idx="140">
                  <c:v>19.12.2017</c:v>
                </c:pt>
                <c:pt idx="141">
                  <c:v>20.12.2017</c:v>
                </c:pt>
                <c:pt idx="142">
                  <c:v>21.12.2017</c:v>
                </c:pt>
                <c:pt idx="143">
                  <c:v>22.12.2017</c:v>
                </c:pt>
                <c:pt idx="144">
                  <c:v>23.12.2017</c:v>
                </c:pt>
                <c:pt idx="145">
                  <c:v>24.12.2017</c:v>
                </c:pt>
                <c:pt idx="146">
                  <c:v>25.12.2017</c:v>
                </c:pt>
                <c:pt idx="147">
                  <c:v>26.12.2017</c:v>
                </c:pt>
                <c:pt idx="148">
                  <c:v>27.12.2017</c:v>
                </c:pt>
                <c:pt idx="149">
                  <c:v>28.12.2017</c:v>
                </c:pt>
                <c:pt idx="150">
                  <c:v>29.12.2017</c:v>
                </c:pt>
                <c:pt idx="151">
                  <c:v>30.12.2017</c:v>
                </c:pt>
                <c:pt idx="152">
                  <c:v>31.12.2017</c:v>
                </c:pt>
                <c:pt idx="153">
                  <c:v>01.01.2018</c:v>
                </c:pt>
                <c:pt idx="154">
                  <c:v>02.01.2018</c:v>
                </c:pt>
                <c:pt idx="155">
                  <c:v>03.01.2018</c:v>
                </c:pt>
                <c:pt idx="156">
                  <c:v>04.01.2018</c:v>
                </c:pt>
                <c:pt idx="157">
                  <c:v>05.01.2018</c:v>
                </c:pt>
                <c:pt idx="158">
                  <c:v>06.01.2018</c:v>
                </c:pt>
                <c:pt idx="159">
                  <c:v>07.01.2018</c:v>
                </c:pt>
                <c:pt idx="160">
                  <c:v>08.01.2018</c:v>
                </c:pt>
                <c:pt idx="161">
                  <c:v>09.01.2018</c:v>
                </c:pt>
                <c:pt idx="162">
                  <c:v>10.01.2018</c:v>
                </c:pt>
                <c:pt idx="163">
                  <c:v>11.01.2018</c:v>
                </c:pt>
                <c:pt idx="164">
                  <c:v>12.01.2018</c:v>
                </c:pt>
                <c:pt idx="165">
                  <c:v>13.01.2018</c:v>
                </c:pt>
                <c:pt idx="166">
                  <c:v>14.01.2018</c:v>
                </c:pt>
                <c:pt idx="167">
                  <c:v>15.01.2018</c:v>
                </c:pt>
                <c:pt idx="168">
                  <c:v>16.01.2018</c:v>
                </c:pt>
                <c:pt idx="169">
                  <c:v>17.01.2018</c:v>
                </c:pt>
                <c:pt idx="170">
                  <c:v>18.01.2018</c:v>
                </c:pt>
                <c:pt idx="171">
                  <c:v>19.01.2018</c:v>
                </c:pt>
                <c:pt idx="172">
                  <c:v>20.01.2018</c:v>
                </c:pt>
                <c:pt idx="173">
                  <c:v>21.01.2018</c:v>
                </c:pt>
                <c:pt idx="174">
                  <c:v>22.01.2018</c:v>
                </c:pt>
                <c:pt idx="175">
                  <c:v>23.01.2018</c:v>
                </c:pt>
                <c:pt idx="176">
                  <c:v>24.01.2018</c:v>
                </c:pt>
                <c:pt idx="177">
                  <c:v>25.01.2018</c:v>
                </c:pt>
                <c:pt idx="178">
                  <c:v>26.01.2018</c:v>
                </c:pt>
                <c:pt idx="179">
                  <c:v>27.01.2018</c:v>
                </c:pt>
                <c:pt idx="180">
                  <c:v>28.01.2018</c:v>
                </c:pt>
                <c:pt idx="181">
                  <c:v>29.01.2018</c:v>
                </c:pt>
                <c:pt idx="182">
                  <c:v>30.01.2018</c:v>
                </c:pt>
                <c:pt idx="183">
                  <c:v>31.01.2018</c:v>
                </c:pt>
                <c:pt idx="184">
                  <c:v>01.02.2018</c:v>
                </c:pt>
                <c:pt idx="185">
                  <c:v>02.02.2018</c:v>
                </c:pt>
                <c:pt idx="186">
                  <c:v>03.02.2018</c:v>
                </c:pt>
                <c:pt idx="187">
                  <c:v>04.02.2018</c:v>
                </c:pt>
                <c:pt idx="188">
                  <c:v>05.02.2018</c:v>
                </c:pt>
                <c:pt idx="189">
                  <c:v>06.02.2018</c:v>
                </c:pt>
                <c:pt idx="190">
                  <c:v>07.02.2018</c:v>
                </c:pt>
                <c:pt idx="191">
                  <c:v>08.02.2018</c:v>
                </c:pt>
                <c:pt idx="192">
                  <c:v>09.02.2018</c:v>
                </c:pt>
                <c:pt idx="193">
                  <c:v>10.02.2018</c:v>
                </c:pt>
                <c:pt idx="194">
                  <c:v>11.02.2018</c:v>
                </c:pt>
                <c:pt idx="195">
                  <c:v>12.02.2018</c:v>
                </c:pt>
                <c:pt idx="196">
                  <c:v>13.02.2018</c:v>
                </c:pt>
                <c:pt idx="197">
                  <c:v>14.02.2018</c:v>
                </c:pt>
                <c:pt idx="198">
                  <c:v>15.02.2018</c:v>
                </c:pt>
                <c:pt idx="199">
                  <c:v>16.02.2018</c:v>
                </c:pt>
                <c:pt idx="200">
                  <c:v>17.02.2018</c:v>
                </c:pt>
                <c:pt idx="201">
                  <c:v>18.02.2018</c:v>
                </c:pt>
                <c:pt idx="202">
                  <c:v>19.02.2018</c:v>
                </c:pt>
                <c:pt idx="203">
                  <c:v>20.02.2018</c:v>
                </c:pt>
                <c:pt idx="204">
                  <c:v>21.02.2018</c:v>
                </c:pt>
                <c:pt idx="205">
                  <c:v>22.02.2018</c:v>
                </c:pt>
                <c:pt idx="206">
                  <c:v>23.02.2018</c:v>
                </c:pt>
                <c:pt idx="207">
                  <c:v>24.02.2018</c:v>
                </c:pt>
                <c:pt idx="208">
                  <c:v>25.02.2018</c:v>
                </c:pt>
                <c:pt idx="209">
                  <c:v>26.02.2018</c:v>
                </c:pt>
                <c:pt idx="210">
                  <c:v>27.02.2018</c:v>
                </c:pt>
                <c:pt idx="211">
                  <c:v>28.02.2018</c:v>
                </c:pt>
                <c:pt idx="212">
                  <c:v>01.03.2018</c:v>
                </c:pt>
                <c:pt idx="213">
                  <c:v>02.03.2018</c:v>
                </c:pt>
                <c:pt idx="214">
                  <c:v>03.03.2018</c:v>
                </c:pt>
                <c:pt idx="215">
                  <c:v>04.03.2018</c:v>
                </c:pt>
                <c:pt idx="216">
                  <c:v>05.03.2018</c:v>
                </c:pt>
                <c:pt idx="217">
                  <c:v>06.03.2018</c:v>
                </c:pt>
                <c:pt idx="218">
                  <c:v>07.03.2018</c:v>
                </c:pt>
                <c:pt idx="219">
                  <c:v>08.03.2018</c:v>
                </c:pt>
                <c:pt idx="220">
                  <c:v>09.03.2018</c:v>
                </c:pt>
                <c:pt idx="221">
                  <c:v>10.03.2018</c:v>
                </c:pt>
                <c:pt idx="222">
                  <c:v>11.03.2018</c:v>
                </c:pt>
                <c:pt idx="223">
                  <c:v>12.03.2018</c:v>
                </c:pt>
                <c:pt idx="224">
                  <c:v>13.03.2018</c:v>
                </c:pt>
                <c:pt idx="225">
                  <c:v>14.03.2018</c:v>
                </c:pt>
                <c:pt idx="226">
                  <c:v>15.03.2018</c:v>
                </c:pt>
                <c:pt idx="227">
                  <c:v>16.03.2018</c:v>
                </c:pt>
                <c:pt idx="228">
                  <c:v>17.03.2018</c:v>
                </c:pt>
                <c:pt idx="229">
                  <c:v>18.03.2018</c:v>
                </c:pt>
                <c:pt idx="230">
                  <c:v>19.03.2018</c:v>
                </c:pt>
                <c:pt idx="231">
                  <c:v>20.03.2018</c:v>
                </c:pt>
                <c:pt idx="232">
                  <c:v>21.03.2018</c:v>
                </c:pt>
                <c:pt idx="233">
                  <c:v>22.03.2018</c:v>
                </c:pt>
                <c:pt idx="234">
                  <c:v>23.03.2018</c:v>
                </c:pt>
                <c:pt idx="235">
                  <c:v>24.03.2018</c:v>
                </c:pt>
                <c:pt idx="236">
                  <c:v>25.03.2018</c:v>
                </c:pt>
                <c:pt idx="237">
                  <c:v>26.03.2018</c:v>
                </c:pt>
                <c:pt idx="238">
                  <c:v>27.03.2018</c:v>
                </c:pt>
                <c:pt idx="239">
                  <c:v>28.03.2018</c:v>
                </c:pt>
                <c:pt idx="240">
                  <c:v>29.03.2018</c:v>
                </c:pt>
                <c:pt idx="241">
                  <c:v>30.03.2018</c:v>
                </c:pt>
                <c:pt idx="242">
                  <c:v>31.03.2018</c:v>
                </c:pt>
                <c:pt idx="243">
                  <c:v>01.04.2018</c:v>
                </c:pt>
                <c:pt idx="244">
                  <c:v>02.04.2018</c:v>
                </c:pt>
                <c:pt idx="245">
                  <c:v>03.04.2018</c:v>
                </c:pt>
                <c:pt idx="246">
                  <c:v>04.04.2018</c:v>
                </c:pt>
                <c:pt idx="247">
                  <c:v>05.04.2018</c:v>
                </c:pt>
                <c:pt idx="248">
                  <c:v>06.04.2018</c:v>
                </c:pt>
                <c:pt idx="249">
                  <c:v>07.04.2018</c:v>
                </c:pt>
                <c:pt idx="250">
                  <c:v>08.04.2018</c:v>
                </c:pt>
                <c:pt idx="251">
                  <c:v>09.04.2018</c:v>
                </c:pt>
                <c:pt idx="252">
                  <c:v>10.04.2018</c:v>
                </c:pt>
                <c:pt idx="253">
                  <c:v>11.04.2018</c:v>
                </c:pt>
                <c:pt idx="254">
                  <c:v>12.04.2018</c:v>
                </c:pt>
                <c:pt idx="255">
                  <c:v>13.04.2018</c:v>
                </c:pt>
                <c:pt idx="256">
                  <c:v>14.04.2018</c:v>
                </c:pt>
                <c:pt idx="257">
                  <c:v>15.04.2018</c:v>
                </c:pt>
                <c:pt idx="258">
                  <c:v>16.04.2018</c:v>
                </c:pt>
                <c:pt idx="259">
                  <c:v>17.04.2018</c:v>
                </c:pt>
                <c:pt idx="260">
                  <c:v>18.04.2018</c:v>
                </c:pt>
                <c:pt idx="261">
                  <c:v>19.04.2018</c:v>
                </c:pt>
                <c:pt idx="262">
                  <c:v>20.04.2018</c:v>
                </c:pt>
                <c:pt idx="263">
                  <c:v>21.04.2018</c:v>
                </c:pt>
                <c:pt idx="264">
                  <c:v>22.04.2018</c:v>
                </c:pt>
                <c:pt idx="265">
                  <c:v>23.04.2018</c:v>
                </c:pt>
                <c:pt idx="266">
                  <c:v>24.04.2018</c:v>
                </c:pt>
                <c:pt idx="267">
                  <c:v>25.04.2018</c:v>
                </c:pt>
                <c:pt idx="268">
                  <c:v>26.04.2018</c:v>
                </c:pt>
                <c:pt idx="269">
                  <c:v>27.04.2018</c:v>
                </c:pt>
                <c:pt idx="270">
                  <c:v>28.04.2018</c:v>
                </c:pt>
                <c:pt idx="271">
                  <c:v>29.04.2018</c:v>
                </c:pt>
                <c:pt idx="272">
                  <c:v>30.04.2018</c:v>
                </c:pt>
                <c:pt idx="273">
                  <c:v>01.05.2018</c:v>
                </c:pt>
                <c:pt idx="274">
                  <c:v>02.05.2018</c:v>
                </c:pt>
                <c:pt idx="275">
                  <c:v>03.05.2018</c:v>
                </c:pt>
                <c:pt idx="276">
                  <c:v>04.05.2018</c:v>
                </c:pt>
                <c:pt idx="277">
                  <c:v>05.05.2018</c:v>
                </c:pt>
                <c:pt idx="278">
                  <c:v>06.05.2018</c:v>
                </c:pt>
                <c:pt idx="279">
                  <c:v>07.05.2018</c:v>
                </c:pt>
                <c:pt idx="280">
                  <c:v>08.05.2018</c:v>
                </c:pt>
                <c:pt idx="281">
                  <c:v>09.05.2018</c:v>
                </c:pt>
                <c:pt idx="282">
                  <c:v>10.05.2018</c:v>
                </c:pt>
                <c:pt idx="283">
                  <c:v>11.05.2018</c:v>
                </c:pt>
                <c:pt idx="284">
                  <c:v>12.05.2018</c:v>
                </c:pt>
                <c:pt idx="285">
                  <c:v>13.05.2018</c:v>
                </c:pt>
                <c:pt idx="286">
                  <c:v>14.05.2018</c:v>
                </c:pt>
                <c:pt idx="287">
                  <c:v>15.05.2018</c:v>
                </c:pt>
                <c:pt idx="288">
                  <c:v>16.05.2018</c:v>
                </c:pt>
                <c:pt idx="289">
                  <c:v>17.05.2018</c:v>
                </c:pt>
                <c:pt idx="290">
                  <c:v>18.05.2018</c:v>
                </c:pt>
                <c:pt idx="291">
                  <c:v>19.05.2018</c:v>
                </c:pt>
                <c:pt idx="292">
                  <c:v>20.05.2018</c:v>
                </c:pt>
                <c:pt idx="293">
                  <c:v>21.05.2018</c:v>
                </c:pt>
                <c:pt idx="294">
                  <c:v>22.05.2018</c:v>
                </c:pt>
                <c:pt idx="295">
                  <c:v>23.05.2018</c:v>
                </c:pt>
                <c:pt idx="296">
                  <c:v>24.05.2018</c:v>
                </c:pt>
                <c:pt idx="297">
                  <c:v>25.05.2018</c:v>
                </c:pt>
                <c:pt idx="298">
                  <c:v>26.05.2018</c:v>
                </c:pt>
                <c:pt idx="299">
                  <c:v>27.05.2018</c:v>
                </c:pt>
                <c:pt idx="300">
                  <c:v>28.05.2018</c:v>
                </c:pt>
                <c:pt idx="301">
                  <c:v>29.05.2018</c:v>
                </c:pt>
                <c:pt idx="302">
                  <c:v>30.05.2018</c:v>
                </c:pt>
                <c:pt idx="303">
                  <c:v>31.05.2018</c:v>
                </c:pt>
                <c:pt idx="304">
                  <c:v>01.06.2018</c:v>
                </c:pt>
                <c:pt idx="305">
                  <c:v>02.06.2018</c:v>
                </c:pt>
                <c:pt idx="306">
                  <c:v>03.06.2018</c:v>
                </c:pt>
                <c:pt idx="307">
                  <c:v>04.06.2018</c:v>
                </c:pt>
                <c:pt idx="308">
                  <c:v>05.06.2018</c:v>
                </c:pt>
                <c:pt idx="309">
                  <c:v>06.06.2018</c:v>
                </c:pt>
                <c:pt idx="310">
                  <c:v>07.06.2018</c:v>
                </c:pt>
                <c:pt idx="311">
                  <c:v>08.06.2018</c:v>
                </c:pt>
                <c:pt idx="312">
                  <c:v>09.06.2018</c:v>
                </c:pt>
                <c:pt idx="313">
                  <c:v>10.06.2018</c:v>
                </c:pt>
                <c:pt idx="314">
                  <c:v>11.06.2018</c:v>
                </c:pt>
                <c:pt idx="315">
                  <c:v>12.06.2018</c:v>
                </c:pt>
                <c:pt idx="316">
                  <c:v>13.06.2018</c:v>
                </c:pt>
                <c:pt idx="317">
                  <c:v>14.06.2018</c:v>
                </c:pt>
                <c:pt idx="318">
                  <c:v>15.06.2018</c:v>
                </c:pt>
                <c:pt idx="319">
                  <c:v>16.06.2018</c:v>
                </c:pt>
                <c:pt idx="320">
                  <c:v>17.06.2018</c:v>
                </c:pt>
                <c:pt idx="321">
                  <c:v>18.06.2018</c:v>
                </c:pt>
                <c:pt idx="322">
                  <c:v>19.06.2018</c:v>
                </c:pt>
                <c:pt idx="323">
                  <c:v>20.06.2018</c:v>
                </c:pt>
              </c:strCache>
            </c:strRef>
          </c:cat>
          <c:val>
            <c:numRef>
              <c:f>Sheet1!$B$2:$B$325</c:f>
              <c:numCache>
                <c:formatCode>General</c:formatCode>
                <c:ptCount val="324"/>
                <c:pt idx="0">
                  <c:v>10866</c:v>
                </c:pt>
                <c:pt idx="1">
                  <c:v>11644</c:v>
                </c:pt>
                <c:pt idx="2">
                  <c:v>8488</c:v>
                </c:pt>
                <c:pt idx="3">
                  <c:v>8878</c:v>
                </c:pt>
                <c:pt idx="4">
                  <c:v>7109</c:v>
                </c:pt>
                <c:pt idx="5">
                  <c:v>12552</c:v>
                </c:pt>
                <c:pt idx="6">
                  <c:v>11711</c:v>
                </c:pt>
                <c:pt idx="7">
                  <c:v>8273</c:v>
                </c:pt>
                <c:pt idx="8">
                  <c:v>6965</c:v>
                </c:pt>
                <c:pt idx="9">
                  <c:v>7639</c:v>
                </c:pt>
                <c:pt idx="10">
                  <c:v>11182</c:v>
                </c:pt>
                <c:pt idx="11">
                  <c:v>8189</c:v>
                </c:pt>
                <c:pt idx="12">
                  <c:v>8509</c:v>
                </c:pt>
                <c:pt idx="13">
                  <c:v>12026</c:v>
                </c:pt>
                <c:pt idx="14">
                  <c:v>7875</c:v>
                </c:pt>
                <c:pt idx="15">
                  <c:v>8096</c:v>
                </c:pt>
                <c:pt idx="16">
                  <c:v>13761</c:v>
                </c:pt>
                <c:pt idx="17">
                  <c:v>18709</c:v>
                </c:pt>
                <c:pt idx="18">
                  <c:v>7940</c:v>
                </c:pt>
                <c:pt idx="19">
                  <c:v>24188</c:v>
                </c:pt>
                <c:pt idx="20">
                  <c:v>39551</c:v>
                </c:pt>
                <c:pt idx="21">
                  <c:v>6965</c:v>
                </c:pt>
                <c:pt idx="22">
                  <c:v>9459</c:v>
                </c:pt>
                <c:pt idx="23">
                  <c:v>9448</c:v>
                </c:pt>
                <c:pt idx="24">
                  <c:v>8423</c:v>
                </c:pt>
                <c:pt idx="25">
                  <c:v>7308</c:v>
                </c:pt>
                <c:pt idx="26">
                  <c:v>70586</c:v>
                </c:pt>
                <c:pt idx="27">
                  <c:v>21921</c:v>
                </c:pt>
                <c:pt idx="28">
                  <c:v>62269</c:v>
                </c:pt>
                <c:pt idx="29">
                  <c:v>18787</c:v>
                </c:pt>
                <c:pt idx="30">
                  <c:v>9705</c:v>
                </c:pt>
                <c:pt idx="31">
                  <c:v>11479</c:v>
                </c:pt>
                <c:pt idx="32">
                  <c:v>9088</c:v>
                </c:pt>
                <c:pt idx="33">
                  <c:v>6239</c:v>
                </c:pt>
                <c:pt idx="34">
                  <c:v>6916</c:v>
                </c:pt>
                <c:pt idx="35">
                  <c:v>8423</c:v>
                </c:pt>
                <c:pt idx="36">
                  <c:v>6432</c:v>
                </c:pt>
                <c:pt idx="37">
                  <c:v>71409</c:v>
                </c:pt>
                <c:pt idx="38">
                  <c:v>57964</c:v>
                </c:pt>
                <c:pt idx="39">
                  <c:v>29734</c:v>
                </c:pt>
                <c:pt idx="40">
                  <c:v>16971</c:v>
                </c:pt>
                <c:pt idx="41">
                  <c:v>21548</c:v>
                </c:pt>
                <c:pt idx="42">
                  <c:v>30267</c:v>
                </c:pt>
                <c:pt idx="43">
                  <c:v>27074</c:v>
                </c:pt>
                <c:pt idx="44">
                  <c:v>29781</c:v>
                </c:pt>
                <c:pt idx="45">
                  <c:v>19417</c:v>
                </c:pt>
                <c:pt idx="46">
                  <c:v>12886</c:v>
                </c:pt>
                <c:pt idx="47">
                  <c:v>9680</c:v>
                </c:pt>
                <c:pt idx="48">
                  <c:v>13283</c:v>
                </c:pt>
                <c:pt idx="49">
                  <c:v>17748</c:v>
                </c:pt>
                <c:pt idx="50">
                  <c:v>12041</c:v>
                </c:pt>
                <c:pt idx="51">
                  <c:v>13760</c:v>
                </c:pt>
                <c:pt idx="52">
                  <c:v>41283</c:v>
                </c:pt>
                <c:pt idx="53">
                  <c:v>11594</c:v>
                </c:pt>
                <c:pt idx="54">
                  <c:v>11294</c:v>
                </c:pt>
                <c:pt idx="55">
                  <c:v>15900</c:v>
                </c:pt>
                <c:pt idx="56">
                  <c:v>7734</c:v>
                </c:pt>
                <c:pt idx="57">
                  <c:v>6968</c:v>
                </c:pt>
                <c:pt idx="58">
                  <c:v>13001</c:v>
                </c:pt>
                <c:pt idx="59">
                  <c:v>26860</c:v>
                </c:pt>
                <c:pt idx="60">
                  <c:v>14070</c:v>
                </c:pt>
                <c:pt idx="61">
                  <c:v>7970</c:v>
                </c:pt>
                <c:pt idx="62">
                  <c:v>25031</c:v>
                </c:pt>
                <c:pt idx="63">
                  <c:v>20569</c:v>
                </c:pt>
                <c:pt idx="64">
                  <c:v>22328</c:v>
                </c:pt>
                <c:pt idx="65">
                  <c:v>19688</c:v>
                </c:pt>
                <c:pt idx="66">
                  <c:v>18775</c:v>
                </c:pt>
                <c:pt idx="67">
                  <c:v>13857</c:v>
                </c:pt>
                <c:pt idx="68">
                  <c:v>41069</c:v>
                </c:pt>
                <c:pt idx="69">
                  <c:v>33023</c:v>
                </c:pt>
                <c:pt idx="70">
                  <c:v>204694</c:v>
                </c:pt>
                <c:pt idx="71">
                  <c:v>133924</c:v>
                </c:pt>
                <c:pt idx="72">
                  <c:v>186786</c:v>
                </c:pt>
                <c:pt idx="73">
                  <c:v>77237</c:v>
                </c:pt>
                <c:pt idx="74">
                  <c:v>69248</c:v>
                </c:pt>
                <c:pt idx="75">
                  <c:v>73155</c:v>
                </c:pt>
                <c:pt idx="76">
                  <c:v>52122</c:v>
                </c:pt>
                <c:pt idx="77">
                  <c:v>77509</c:v>
                </c:pt>
                <c:pt idx="78">
                  <c:v>99351</c:v>
                </c:pt>
                <c:pt idx="79">
                  <c:v>75158</c:v>
                </c:pt>
                <c:pt idx="80">
                  <c:v>43987</c:v>
                </c:pt>
                <c:pt idx="81">
                  <c:v>24018</c:v>
                </c:pt>
                <c:pt idx="82">
                  <c:v>9521</c:v>
                </c:pt>
                <c:pt idx="83">
                  <c:v>12644</c:v>
                </c:pt>
                <c:pt idx="84">
                  <c:v>7674</c:v>
                </c:pt>
                <c:pt idx="85">
                  <c:v>9034</c:v>
                </c:pt>
                <c:pt idx="86">
                  <c:v>7086</c:v>
                </c:pt>
                <c:pt idx="87">
                  <c:v>6495</c:v>
                </c:pt>
                <c:pt idx="88">
                  <c:v>7114</c:v>
                </c:pt>
                <c:pt idx="89">
                  <c:v>6041</c:v>
                </c:pt>
                <c:pt idx="90">
                  <c:v>5445</c:v>
                </c:pt>
                <c:pt idx="91">
                  <c:v>5505</c:v>
                </c:pt>
                <c:pt idx="92">
                  <c:v>4935</c:v>
                </c:pt>
                <c:pt idx="93">
                  <c:v>12055</c:v>
                </c:pt>
                <c:pt idx="94">
                  <c:v>13916</c:v>
                </c:pt>
                <c:pt idx="95">
                  <c:v>12273</c:v>
                </c:pt>
                <c:pt idx="96">
                  <c:v>9445</c:v>
                </c:pt>
                <c:pt idx="97">
                  <c:v>33243</c:v>
                </c:pt>
                <c:pt idx="98">
                  <c:v>20409</c:v>
                </c:pt>
                <c:pt idx="99">
                  <c:v>8121</c:v>
                </c:pt>
                <c:pt idx="100">
                  <c:v>20876</c:v>
                </c:pt>
                <c:pt idx="101">
                  <c:v>11686</c:v>
                </c:pt>
                <c:pt idx="102">
                  <c:v>8451</c:v>
                </c:pt>
                <c:pt idx="103">
                  <c:v>89461</c:v>
                </c:pt>
                <c:pt idx="104">
                  <c:v>40390</c:v>
                </c:pt>
                <c:pt idx="105">
                  <c:v>21269</c:v>
                </c:pt>
                <c:pt idx="106">
                  <c:v>20490</c:v>
                </c:pt>
                <c:pt idx="107">
                  <c:v>15155</c:v>
                </c:pt>
                <c:pt idx="108">
                  <c:v>13443</c:v>
                </c:pt>
                <c:pt idx="109">
                  <c:v>9555</c:v>
                </c:pt>
                <c:pt idx="110">
                  <c:v>6882</c:v>
                </c:pt>
                <c:pt idx="111">
                  <c:v>13364</c:v>
                </c:pt>
                <c:pt idx="112">
                  <c:v>40260</c:v>
                </c:pt>
                <c:pt idx="113">
                  <c:v>47198</c:v>
                </c:pt>
                <c:pt idx="114">
                  <c:v>19178</c:v>
                </c:pt>
                <c:pt idx="115">
                  <c:v>13834</c:v>
                </c:pt>
                <c:pt idx="116">
                  <c:v>9415</c:v>
                </c:pt>
                <c:pt idx="117">
                  <c:v>5895</c:v>
                </c:pt>
                <c:pt idx="118">
                  <c:v>7204</c:v>
                </c:pt>
                <c:pt idx="119">
                  <c:v>16519</c:v>
                </c:pt>
                <c:pt idx="120">
                  <c:v>6096</c:v>
                </c:pt>
                <c:pt idx="121">
                  <c:v>4913</c:v>
                </c:pt>
                <c:pt idx="122">
                  <c:v>5541</c:v>
                </c:pt>
                <c:pt idx="123">
                  <c:v>4607</c:v>
                </c:pt>
                <c:pt idx="124">
                  <c:v>4010</c:v>
                </c:pt>
                <c:pt idx="125">
                  <c:v>7458</c:v>
                </c:pt>
                <c:pt idx="126">
                  <c:v>7884</c:v>
                </c:pt>
                <c:pt idx="127">
                  <c:v>8479</c:v>
                </c:pt>
                <c:pt idx="128">
                  <c:v>12754</c:v>
                </c:pt>
                <c:pt idx="129">
                  <c:v>10428</c:v>
                </c:pt>
                <c:pt idx="130">
                  <c:v>5376</c:v>
                </c:pt>
                <c:pt idx="131">
                  <c:v>2670</c:v>
                </c:pt>
                <c:pt idx="132">
                  <c:v>4645</c:v>
                </c:pt>
                <c:pt idx="133">
                  <c:v>5907</c:v>
                </c:pt>
                <c:pt idx="134">
                  <c:v>10744</c:v>
                </c:pt>
                <c:pt idx="135">
                  <c:v>8430</c:v>
                </c:pt>
                <c:pt idx="136">
                  <c:v>7648</c:v>
                </c:pt>
                <c:pt idx="137">
                  <c:v>6577</c:v>
                </c:pt>
                <c:pt idx="138">
                  <c:v>4664</c:v>
                </c:pt>
                <c:pt idx="139">
                  <c:v>8287</c:v>
                </c:pt>
                <c:pt idx="140">
                  <c:v>9034</c:v>
                </c:pt>
                <c:pt idx="141">
                  <c:v>9588</c:v>
                </c:pt>
                <c:pt idx="142">
                  <c:v>14744</c:v>
                </c:pt>
                <c:pt idx="143">
                  <c:v>9486</c:v>
                </c:pt>
                <c:pt idx="144">
                  <c:v>8440</c:v>
                </c:pt>
                <c:pt idx="145">
                  <c:v>7456</c:v>
                </c:pt>
                <c:pt idx="146">
                  <c:v>6311</c:v>
                </c:pt>
                <c:pt idx="147">
                  <c:v>6746</c:v>
                </c:pt>
                <c:pt idx="148">
                  <c:v>5136</c:v>
                </c:pt>
                <c:pt idx="149">
                  <c:v>6429</c:v>
                </c:pt>
                <c:pt idx="150">
                  <c:v>12189</c:v>
                </c:pt>
                <c:pt idx="151">
                  <c:v>8160</c:v>
                </c:pt>
                <c:pt idx="152">
                  <c:v>8785</c:v>
                </c:pt>
                <c:pt idx="153">
                  <c:v>8637</c:v>
                </c:pt>
                <c:pt idx="154">
                  <c:v>9669</c:v>
                </c:pt>
                <c:pt idx="155">
                  <c:v>7245</c:v>
                </c:pt>
                <c:pt idx="156">
                  <c:v>6078</c:v>
                </c:pt>
                <c:pt idx="157">
                  <c:v>6130</c:v>
                </c:pt>
                <c:pt idx="158">
                  <c:v>3094</c:v>
                </c:pt>
                <c:pt idx="159">
                  <c:v>5248</c:v>
                </c:pt>
                <c:pt idx="160">
                  <c:v>12936</c:v>
                </c:pt>
                <c:pt idx="161">
                  <c:v>9435</c:v>
                </c:pt>
                <c:pt idx="162">
                  <c:v>9896</c:v>
                </c:pt>
                <c:pt idx="163">
                  <c:v>10558</c:v>
                </c:pt>
                <c:pt idx="164">
                  <c:v>8137</c:v>
                </c:pt>
                <c:pt idx="165">
                  <c:v>5539</c:v>
                </c:pt>
                <c:pt idx="166">
                  <c:v>6475</c:v>
                </c:pt>
                <c:pt idx="167">
                  <c:v>21889</c:v>
                </c:pt>
                <c:pt idx="168">
                  <c:v>20890</c:v>
                </c:pt>
                <c:pt idx="169">
                  <c:v>19437</c:v>
                </c:pt>
                <c:pt idx="170">
                  <c:v>14076</c:v>
                </c:pt>
                <c:pt idx="171">
                  <c:v>7631</c:v>
                </c:pt>
                <c:pt idx="172">
                  <c:v>4597</c:v>
                </c:pt>
                <c:pt idx="173">
                  <c:v>5446</c:v>
                </c:pt>
                <c:pt idx="174">
                  <c:v>7449</c:v>
                </c:pt>
                <c:pt idx="175">
                  <c:v>9812</c:v>
                </c:pt>
                <c:pt idx="176">
                  <c:v>19844</c:v>
                </c:pt>
                <c:pt idx="177">
                  <c:v>21674</c:v>
                </c:pt>
                <c:pt idx="178">
                  <c:v>16417</c:v>
                </c:pt>
                <c:pt idx="179">
                  <c:v>8312</c:v>
                </c:pt>
                <c:pt idx="180">
                  <c:v>22009</c:v>
                </c:pt>
                <c:pt idx="181">
                  <c:v>15132</c:v>
                </c:pt>
                <c:pt idx="182">
                  <c:v>11279</c:v>
                </c:pt>
                <c:pt idx="183">
                  <c:v>8103</c:v>
                </c:pt>
                <c:pt idx="184">
                  <c:v>8027</c:v>
                </c:pt>
                <c:pt idx="185">
                  <c:v>7615</c:v>
                </c:pt>
                <c:pt idx="186">
                  <c:v>5195</c:v>
                </c:pt>
                <c:pt idx="187">
                  <c:v>5448</c:v>
                </c:pt>
                <c:pt idx="188">
                  <c:v>5207</c:v>
                </c:pt>
                <c:pt idx="189">
                  <c:v>5003</c:v>
                </c:pt>
                <c:pt idx="190">
                  <c:v>4764</c:v>
                </c:pt>
                <c:pt idx="191">
                  <c:v>10698</c:v>
                </c:pt>
                <c:pt idx="192">
                  <c:v>6859</c:v>
                </c:pt>
                <c:pt idx="193">
                  <c:v>7190</c:v>
                </c:pt>
                <c:pt idx="194">
                  <c:v>4969</c:v>
                </c:pt>
                <c:pt idx="195">
                  <c:v>8007</c:v>
                </c:pt>
                <c:pt idx="196">
                  <c:v>6407</c:v>
                </c:pt>
                <c:pt idx="197">
                  <c:v>6041</c:v>
                </c:pt>
                <c:pt idx="198">
                  <c:v>7012</c:v>
                </c:pt>
                <c:pt idx="199">
                  <c:v>7378</c:v>
                </c:pt>
                <c:pt idx="200">
                  <c:v>4299</c:v>
                </c:pt>
                <c:pt idx="201">
                  <c:v>2307</c:v>
                </c:pt>
                <c:pt idx="202">
                  <c:v>2421</c:v>
                </c:pt>
                <c:pt idx="203">
                  <c:v>3090</c:v>
                </c:pt>
                <c:pt idx="204">
                  <c:v>2815</c:v>
                </c:pt>
                <c:pt idx="205">
                  <c:v>4505</c:v>
                </c:pt>
                <c:pt idx="206">
                  <c:v>3197</c:v>
                </c:pt>
                <c:pt idx="207">
                  <c:v>3076</c:v>
                </c:pt>
                <c:pt idx="208">
                  <c:v>2454</c:v>
                </c:pt>
                <c:pt idx="209">
                  <c:v>3058</c:v>
                </c:pt>
                <c:pt idx="210">
                  <c:v>4010</c:v>
                </c:pt>
                <c:pt idx="211">
                  <c:v>5673</c:v>
                </c:pt>
                <c:pt idx="212">
                  <c:v>5467</c:v>
                </c:pt>
                <c:pt idx="213">
                  <c:v>5598</c:v>
                </c:pt>
                <c:pt idx="214">
                  <c:v>3948</c:v>
                </c:pt>
                <c:pt idx="215">
                  <c:v>3094</c:v>
                </c:pt>
                <c:pt idx="216">
                  <c:v>5459</c:v>
                </c:pt>
                <c:pt idx="217">
                  <c:v>3360</c:v>
                </c:pt>
                <c:pt idx="218">
                  <c:v>3240</c:v>
                </c:pt>
                <c:pt idx="219">
                  <c:v>2376</c:v>
                </c:pt>
                <c:pt idx="220">
                  <c:v>3206</c:v>
                </c:pt>
                <c:pt idx="221">
                  <c:v>5901</c:v>
                </c:pt>
                <c:pt idx="222">
                  <c:v>3045</c:v>
                </c:pt>
                <c:pt idx="223">
                  <c:v>3407</c:v>
                </c:pt>
                <c:pt idx="224">
                  <c:v>4523</c:v>
                </c:pt>
                <c:pt idx="225">
                  <c:v>3808</c:v>
                </c:pt>
                <c:pt idx="226">
                  <c:v>2855</c:v>
                </c:pt>
                <c:pt idx="227">
                  <c:v>2350</c:v>
                </c:pt>
                <c:pt idx="228">
                  <c:v>1175</c:v>
                </c:pt>
                <c:pt idx="229">
                  <c:v>795</c:v>
                </c:pt>
                <c:pt idx="230">
                  <c:v>3612</c:v>
                </c:pt>
                <c:pt idx="231">
                  <c:v>3975</c:v>
                </c:pt>
                <c:pt idx="232">
                  <c:v>3090</c:v>
                </c:pt>
                <c:pt idx="233">
                  <c:v>4532</c:v>
                </c:pt>
                <c:pt idx="234">
                  <c:v>6509</c:v>
                </c:pt>
                <c:pt idx="235">
                  <c:v>3391</c:v>
                </c:pt>
                <c:pt idx="236">
                  <c:v>1575</c:v>
                </c:pt>
                <c:pt idx="237">
                  <c:v>3847</c:v>
                </c:pt>
                <c:pt idx="238">
                  <c:v>4434</c:v>
                </c:pt>
                <c:pt idx="239">
                  <c:v>4969</c:v>
                </c:pt>
                <c:pt idx="240">
                  <c:v>2240</c:v>
                </c:pt>
                <c:pt idx="241">
                  <c:v>1497</c:v>
                </c:pt>
                <c:pt idx="242">
                  <c:v>950</c:v>
                </c:pt>
                <c:pt idx="243">
                  <c:v>1378</c:v>
                </c:pt>
                <c:pt idx="244">
                  <c:v>723</c:v>
                </c:pt>
                <c:pt idx="245">
                  <c:v>996</c:v>
                </c:pt>
                <c:pt idx="246">
                  <c:v>1972</c:v>
                </c:pt>
                <c:pt idx="247">
                  <c:v>1794</c:v>
                </c:pt>
                <c:pt idx="248">
                  <c:v>2298</c:v>
                </c:pt>
                <c:pt idx="249">
                  <c:v>1593</c:v>
                </c:pt>
                <c:pt idx="250">
                  <c:v>1688</c:v>
                </c:pt>
                <c:pt idx="251">
                  <c:v>2104</c:v>
                </c:pt>
                <c:pt idx="252">
                  <c:v>2835</c:v>
                </c:pt>
                <c:pt idx="253">
                  <c:v>2199</c:v>
                </c:pt>
                <c:pt idx="254">
                  <c:v>20995</c:v>
                </c:pt>
                <c:pt idx="255">
                  <c:v>6442</c:v>
                </c:pt>
                <c:pt idx="256">
                  <c:v>3324</c:v>
                </c:pt>
                <c:pt idx="257">
                  <c:v>3201</c:v>
                </c:pt>
                <c:pt idx="258">
                  <c:v>2867</c:v>
                </c:pt>
                <c:pt idx="259">
                  <c:v>2366</c:v>
                </c:pt>
                <c:pt idx="260">
                  <c:v>4496</c:v>
                </c:pt>
                <c:pt idx="261">
                  <c:v>2843</c:v>
                </c:pt>
                <c:pt idx="262">
                  <c:v>2563</c:v>
                </c:pt>
                <c:pt idx="263">
                  <c:v>1941</c:v>
                </c:pt>
                <c:pt idx="264">
                  <c:v>1825</c:v>
                </c:pt>
                <c:pt idx="265">
                  <c:v>2491</c:v>
                </c:pt>
                <c:pt idx="266">
                  <c:v>3225</c:v>
                </c:pt>
                <c:pt idx="267">
                  <c:v>4969</c:v>
                </c:pt>
                <c:pt idx="268">
                  <c:v>4150</c:v>
                </c:pt>
                <c:pt idx="269">
                  <c:v>2847</c:v>
                </c:pt>
                <c:pt idx="270">
                  <c:v>2772</c:v>
                </c:pt>
                <c:pt idx="271">
                  <c:v>1823</c:v>
                </c:pt>
                <c:pt idx="272">
                  <c:v>2104</c:v>
                </c:pt>
                <c:pt idx="273">
                  <c:v>2110</c:v>
                </c:pt>
                <c:pt idx="274">
                  <c:v>2859</c:v>
                </c:pt>
                <c:pt idx="275">
                  <c:v>3131</c:v>
                </c:pt>
                <c:pt idx="276">
                  <c:v>2937</c:v>
                </c:pt>
                <c:pt idx="277">
                  <c:v>3319</c:v>
                </c:pt>
                <c:pt idx="278">
                  <c:v>1818</c:v>
                </c:pt>
                <c:pt idx="279">
                  <c:v>3340</c:v>
                </c:pt>
                <c:pt idx="280">
                  <c:v>2815</c:v>
                </c:pt>
                <c:pt idx="281">
                  <c:v>5588</c:v>
                </c:pt>
                <c:pt idx="282">
                  <c:v>5318</c:v>
                </c:pt>
                <c:pt idx="283">
                  <c:v>3482</c:v>
                </c:pt>
                <c:pt idx="284">
                  <c:v>2776</c:v>
                </c:pt>
                <c:pt idx="285">
                  <c:v>3345</c:v>
                </c:pt>
                <c:pt idx="286">
                  <c:v>7735</c:v>
                </c:pt>
                <c:pt idx="287">
                  <c:v>4626</c:v>
                </c:pt>
                <c:pt idx="288">
                  <c:v>3572</c:v>
                </c:pt>
                <c:pt idx="289">
                  <c:v>3423</c:v>
                </c:pt>
                <c:pt idx="290">
                  <c:v>3834</c:v>
                </c:pt>
                <c:pt idx="291">
                  <c:v>3847</c:v>
                </c:pt>
                <c:pt idx="292">
                  <c:v>3028</c:v>
                </c:pt>
                <c:pt idx="293">
                  <c:v>3504</c:v>
                </c:pt>
                <c:pt idx="294">
                  <c:v>3666</c:v>
                </c:pt>
                <c:pt idx="295">
                  <c:v>4607</c:v>
                </c:pt>
                <c:pt idx="296">
                  <c:v>4017</c:v>
                </c:pt>
                <c:pt idx="297">
                  <c:v>2480</c:v>
                </c:pt>
                <c:pt idx="298">
                  <c:v>1938</c:v>
                </c:pt>
                <c:pt idx="299">
                  <c:v>2566</c:v>
                </c:pt>
                <c:pt idx="300">
                  <c:v>2788</c:v>
                </c:pt>
                <c:pt idx="301">
                  <c:v>6311</c:v>
                </c:pt>
                <c:pt idx="302">
                  <c:v>4880</c:v>
                </c:pt>
                <c:pt idx="303">
                  <c:v>3402</c:v>
                </c:pt>
                <c:pt idx="304">
                  <c:v>2225</c:v>
                </c:pt>
                <c:pt idx="305">
                  <c:v>2279</c:v>
                </c:pt>
                <c:pt idx="306">
                  <c:v>1068</c:v>
                </c:pt>
                <c:pt idx="307">
                  <c:v>16768</c:v>
                </c:pt>
                <c:pt idx="308">
                  <c:v>8694</c:v>
                </c:pt>
                <c:pt idx="309">
                  <c:v>32942</c:v>
                </c:pt>
                <c:pt idx="310">
                  <c:v>10458</c:v>
                </c:pt>
                <c:pt idx="311">
                  <c:v>6275</c:v>
                </c:pt>
                <c:pt idx="312">
                  <c:v>4664</c:v>
                </c:pt>
                <c:pt idx="313">
                  <c:v>2038</c:v>
                </c:pt>
                <c:pt idx="314">
                  <c:v>2745</c:v>
                </c:pt>
                <c:pt idx="315">
                  <c:v>2470</c:v>
                </c:pt>
                <c:pt idx="316">
                  <c:v>2319</c:v>
                </c:pt>
                <c:pt idx="317">
                  <c:v>2745</c:v>
                </c:pt>
                <c:pt idx="318">
                  <c:v>3714</c:v>
                </c:pt>
                <c:pt idx="319">
                  <c:v>2252</c:v>
                </c:pt>
                <c:pt idx="320">
                  <c:v>1074</c:v>
                </c:pt>
                <c:pt idx="321">
                  <c:v>2761</c:v>
                </c:pt>
                <c:pt idx="322">
                  <c:v>3696</c:v>
                </c:pt>
                <c:pt idx="323">
                  <c:v>2800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CA-4373-AA52-B27089576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900400"/>
        <c:axId val="348899744"/>
      </c:lineChart>
      <c:catAx>
        <c:axId val="34890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899744"/>
        <c:crosses val="autoZero"/>
        <c:auto val="1"/>
        <c:lblAlgn val="ctr"/>
        <c:lblOffset val="100"/>
        <c:noMultiLvlLbl val="0"/>
      </c:catAx>
      <c:valAx>
        <c:axId val="34889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0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Sheet1!$A$2:$A$325</c:f>
              <c:strCache>
                <c:ptCount val="324"/>
                <c:pt idx="0">
                  <c:v>01.08.2017</c:v>
                </c:pt>
                <c:pt idx="1">
                  <c:v>02.08.2017</c:v>
                </c:pt>
                <c:pt idx="2">
                  <c:v>03.08.2017</c:v>
                </c:pt>
                <c:pt idx="3">
                  <c:v>04.08.2017</c:v>
                </c:pt>
                <c:pt idx="4">
                  <c:v>05.08.2017</c:v>
                </c:pt>
                <c:pt idx="5">
                  <c:v>06.08.2017</c:v>
                </c:pt>
                <c:pt idx="6">
                  <c:v>07.08.2017</c:v>
                </c:pt>
                <c:pt idx="7">
                  <c:v>08.08.2017</c:v>
                </c:pt>
                <c:pt idx="8">
                  <c:v>09.08.2017</c:v>
                </c:pt>
                <c:pt idx="9">
                  <c:v>10.08.2017</c:v>
                </c:pt>
                <c:pt idx="10">
                  <c:v>11.08.2017</c:v>
                </c:pt>
                <c:pt idx="11">
                  <c:v>12.08.2017</c:v>
                </c:pt>
                <c:pt idx="12">
                  <c:v>13.08.2017</c:v>
                </c:pt>
                <c:pt idx="13">
                  <c:v>14.08.2017</c:v>
                </c:pt>
                <c:pt idx="14">
                  <c:v>15.08.2017</c:v>
                </c:pt>
                <c:pt idx="15">
                  <c:v>16.08.2017</c:v>
                </c:pt>
                <c:pt idx="16">
                  <c:v>17.08.2017</c:v>
                </c:pt>
                <c:pt idx="17">
                  <c:v>18.08.2017</c:v>
                </c:pt>
                <c:pt idx="18">
                  <c:v>19.08.2017</c:v>
                </c:pt>
                <c:pt idx="19">
                  <c:v>20.08.2017</c:v>
                </c:pt>
                <c:pt idx="20">
                  <c:v>21.08.2017</c:v>
                </c:pt>
                <c:pt idx="21">
                  <c:v>22.08.2017</c:v>
                </c:pt>
                <c:pt idx="22">
                  <c:v>23.08.2017</c:v>
                </c:pt>
                <c:pt idx="23">
                  <c:v>24.08.2017</c:v>
                </c:pt>
                <c:pt idx="24">
                  <c:v>25.08.2017</c:v>
                </c:pt>
                <c:pt idx="25">
                  <c:v>26.08.2017</c:v>
                </c:pt>
                <c:pt idx="26">
                  <c:v>27.08.2017</c:v>
                </c:pt>
                <c:pt idx="27">
                  <c:v>28.08.2017</c:v>
                </c:pt>
                <c:pt idx="28">
                  <c:v>29.08.2017</c:v>
                </c:pt>
                <c:pt idx="29">
                  <c:v>30.08.2017</c:v>
                </c:pt>
                <c:pt idx="30">
                  <c:v>31.08.2017</c:v>
                </c:pt>
                <c:pt idx="31">
                  <c:v>01.09.2017</c:v>
                </c:pt>
                <c:pt idx="32">
                  <c:v>02.09.2017</c:v>
                </c:pt>
                <c:pt idx="33">
                  <c:v>03.09.2017</c:v>
                </c:pt>
                <c:pt idx="34">
                  <c:v>04.09.2017</c:v>
                </c:pt>
                <c:pt idx="35">
                  <c:v>05.09.2017</c:v>
                </c:pt>
                <c:pt idx="36">
                  <c:v>06.09.2017</c:v>
                </c:pt>
                <c:pt idx="37">
                  <c:v>07.09.2017</c:v>
                </c:pt>
                <c:pt idx="38">
                  <c:v>08.09.2017</c:v>
                </c:pt>
                <c:pt idx="39">
                  <c:v>09.09.2017</c:v>
                </c:pt>
                <c:pt idx="40">
                  <c:v>10.09.2017</c:v>
                </c:pt>
                <c:pt idx="41">
                  <c:v>11.09.2017</c:v>
                </c:pt>
                <c:pt idx="42">
                  <c:v>12.09.2017</c:v>
                </c:pt>
                <c:pt idx="43">
                  <c:v>13.09.2017</c:v>
                </c:pt>
                <c:pt idx="44">
                  <c:v>14.09.2017</c:v>
                </c:pt>
                <c:pt idx="45">
                  <c:v>15.09.2017</c:v>
                </c:pt>
                <c:pt idx="46">
                  <c:v>16.09.2017</c:v>
                </c:pt>
                <c:pt idx="47">
                  <c:v>17.09.2017</c:v>
                </c:pt>
                <c:pt idx="48">
                  <c:v>18.09.2017</c:v>
                </c:pt>
                <c:pt idx="49">
                  <c:v>19.09.2017</c:v>
                </c:pt>
                <c:pt idx="50">
                  <c:v>20.09.2017</c:v>
                </c:pt>
                <c:pt idx="51">
                  <c:v>21.09.2017</c:v>
                </c:pt>
                <c:pt idx="52">
                  <c:v>22.09.2017</c:v>
                </c:pt>
                <c:pt idx="53">
                  <c:v>23.09.2017</c:v>
                </c:pt>
                <c:pt idx="54">
                  <c:v>24.09.2017</c:v>
                </c:pt>
                <c:pt idx="55">
                  <c:v>25.09.2017</c:v>
                </c:pt>
                <c:pt idx="56">
                  <c:v>26.09.2017</c:v>
                </c:pt>
                <c:pt idx="57">
                  <c:v>27.09.2017</c:v>
                </c:pt>
                <c:pt idx="58">
                  <c:v>28.09.2017</c:v>
                </c:pt>
                <c:pt idx="59">
                  <c:v>29.09.2017</c:v>
                </c:pt>
                <c:pt idx="60">
                  <c:v>30.09.2017</c:v>
                </c:pt>
                <c:pt idx="61">
                  <c:v>01.10.2017</c:v>
                </c:pt>
                <c:pt idx="62">
                  <c:v>02.10.2017</c:v>
                </c:pt>
                <c:pt idx="63">
                  <c:v>03.10.2017</c:v>
                </c:pt>
                <c:pt idx="64">
                  <c:v>04.10.2017</c:v>
                </c:pt>
                <c:pt idx="65">
                  <c:v>05.10.2017</c:v>
                </c:pt>
                <c:pt idx="66">
                  <c:v>06.10.2017</c:v>
                </c:pt>
                <c:pt idx="67">
                  <c:v>07.10.2017</c:v>
                </c:pt>
                <c:pt idx="68">
                  <c:v>08.10.2017</c:v>
                </c:pt>
                <c:pt idx="69">
                  <c:v>09.10.2017</c:v>
                </c:pt>
                <c:pt idx="70">
                  <c:v>10.10.2017</c:v>
                </c:pt>
                <c:pt idx="71">
                  <c:v>11.10.2017</c:v>
                </c:pt>
                <c:pt idx="72">
                  <c:v>12.10.2017</c:v>
                </c:pt>
                <c:pt idx="73">
                  <c:v>13.10.2017</c:v>
                </c:pt>
                <c:pt idx="74">
                  <c:v>14.10.2017</c:v>
                </c:pt>
                <c:pt idx="75">
                  <c:v>15.10.2017</c:v>
                </c:pt>
                <c:pt idx="76">
                  <c:v>16.10.2017</c:v>
                </c:pt>
                <c:pt idx="77">
                  <c:v>17.10.2017</c:v>
                </c:pt>
                <c:pt idx="78">
                  <c:v>18.10.2017</c:v>
                </c:pt>
                <c:pt idx="79">
                  <c:v>19.10.2017</c:v>
                </c:pt>
                <c:pt idx="80">
                  <c:v>20.10.2017</c:v>
                </c:pt>
                <c:pt idx="81">
                  <c:v>21.10.2017</c:v>
                </c:pt>
                <c:pt idx="82">
                  <c:v>22.10.2017</c:v>
                </c:pt>
                <c:pt idx="83">
                  <c:v>23.10.2017</c:v>
                </c:pt>
                <c:pt idx="84">
                  <c:v>24.10.2017</c:v>
                </c:pt>
                <c:pt idx="85">
                  <c:v>25.10.2017</c:v>
                </c:pt>
                <c:pt idx="86">
                  <c:v>26.10.2017</c:v>
                </c:pt>
                <c:pt idx="87">
                  <c:v>27.10.2017</c:v>
                </c:pt>
                <c:pt idx="88">
                  <c:v>28.10.2017</c:v>
                </c:pt>
                <c:pt idx="89">
                  <c:v>29.10.2017</c:v>
                </c:pt>
                <c:pt idx="90">
                  <c:v>30.10.2017</c:v>
                </c:pt>
                <c:pt idx="91">
                  <c:v>31.10.2017</c:v>
                </c:pt>
                <c:pt idx="92">
                  <c:v>01.11.2017</c:v>
                </c:pt>
                <c:pt idx="93">
                  <c:v>02.11.2017</c:v>
                </c:pt>
                <c:pt idx="94">
                  <c:v>03.11.2017</c:v>
                </c:pt>
                <c:pt idx="95">
                  <c:v>04.11.2017</c:v>
                </c:pt>
                <c:pt idx="96">
                  <c:v>05.11.2017</c:v>
                </c:pt>
                <c:pt idx="97">
                  <c:v>06.11.2017</c:v>
                </c:pt>
                <c:pt idx="98">
                  <c:v>07.11.2017</c:v>
                </c:pt>
                <c:pt idx="99">
                  <c:v>08.11.2017</c:v>
                </c:pt>
                <c:pt idx="100">
                  <c:v>09.11.2017</c:v>
                </c:pt>
                <c:pt idx="101">
                  <c:v>10.11.2017</c:v>
                </c:pt>
                <c:pt idx="102">
                  <c:v>11.11.2017</c:v>
                </c:pt>
                <c:pt idx="103">
                  <c:v>12.11.2017</c:v>
                </c:pt>
                <c:pt idx="104">
                  <c:v>13.11.2017</c:v>
                </c:pt>
                <c:pt idx="105">
                  <c:v>14.11.2017</c:v>
                </c:pt>
                <c:pt idx="106">
                  <c:v>15.11.2017</c:v>
                </c:pt>
                <c:pt idx="107">
                  <c:v>16.11.2017</c:v>
                </c:pt>
                <c:pt idx="108">
                  <c:v>17.11.2017</c:v>
                </c:pt>
                <c:pt idx="109">
                  <c:v>18.11.2017</c:v>
                </c:pt>
                <c:pt idx="110">
                  <c:v>19.11.2017</c:v>
                </c:pt>
                <c:pt idx="111">
                  <c:v>20.11.2017</c:v>
                </c:pt>
                <c:pt idx="112">
                  <c:v>21.11.2017</c:v>
                </c:pt>
                <c:pt idx="113">
                  <c:v>22.11.2017</c:v>
                </c:pt>
                <c:pt idx="114">
                  <c:v>23.11.2017</c:v>
                </c:pt>
                <c:pt idx="115">
                  <c:v>24.11.2017</c:v>
                </c:pt>
                <c:pt idx="116">
                  <c:v>25.11.2017</c:v>
                </c:pt>
                <c:pt idx="117">
                  <c:v>26.11.2017</c:v>
                </c:pt>
                <c:pt idx="118">
                  <c:v>27.11.2017</c:v>
                </c:pt>
                <c:pt idx="119">
                  <c:v>28.11.2017</c:v>
                </c:pt>
                <c:pt idx="120">
                  <c:v>29.11.2017</c:v>
                </c:pt>
                <c:pt idx="121">
                  <c:v>30.11.2017</c:v>
                </c:pt>
                <c:pt idx="122">
                  <c:v>01.12.2017</c:v>
                </c:pt>
                <c:pt idx="123">
                  <c:v>02.12.2017</c:v>
                </c:pt>
                <c:pt idx="124">
                  <c:v>03.12.2017</c:v>
                </c:pt>
                <c:pt idx="125">
                  <c:v>04.12.2017</c:v>
                </c:pt>
                <c:pt idx="126">
                  <c:v>05.12.2017</c:v>
                </c:pt>
                <c:pt idx="127">
                  <c:v>06.12.2017</c:v>
                </c:pt>
                <c:pt idx="128">
                  <c:v>07.12.2017</c:v>
                </c:pt>
                <c:pt idx="129">
                  <c:v>08.12.2017</c:v>
                </c:pt>
                <c:pt idx="130">
                  <c:v>09.12.2017</c:v>
                </c:pt>
                <c:pt idx="131">
                  <c:v>10.12.2017</c:v>
                </c:pt>
                <c:pt idx="132">
                  <c:v>11.12.2017</c:v>
                </c:pt>
                <c:pt idx="133">
                  <c:v>12.12.2017</c:v>
                </c:pt>
                <c:pt idx="134">
                  <c:v>13.12.2017</c:v>
                </c:pt>
                <c:pt idx="135">
                  <c:v>14.12.2017</c:v>
                </c:pt>
                <c:pt idx="136">
                  <c:v>15.12.2017</c:v>
                </c:pt>
                <c:pt idx="137">
                  <c:v>16.12.2017</c:v>
                </c:pt>
                <c:pt idx="138">
                  <c:v>17.12.2017</c:v>
                </c:pt>
                <c:pt idx="139">
                  <c:v>18.12.2017</c:v>
                </c:pt>
                <c:pt idx="140">
                  <c:v>19.12.2017</c:v>
                </c:pt>
                <c:pt idx="141">
                  <c:v>20.12.2017</c:v>
                </c:pt>
                <c:pt idx="142">
                  <c:v>21.12.2017</c:v>
                </c:pt>
                <c:pt idx="143">
                  <c:v>22.12.2017</c:v>
                </c:pt>
                <c:pt idx="144">
                  <c:v>23.12.2017</c:v>
                </c:pt>
                <c:pt idx="145">
                  <c:v>24.12.2017</c:v>
                </c:pt>
                <c:pt idx="146">
                  <c:v>25.12.2017</c:v>
                </c:pt>
                <c:pt idx="147">
                  <c:v>26.12.2017</c:v>
                </c:pt>
                <c:pt idx="148">
                  <c:v>27.12.2017</c:v>
                </c:pt>
                <c:pt idx="149">
                  <c:v>28.12.2017</c:v>
                </c:pt>
                <c:pt idx="150">
                  <c:v>29.12.2017</c:v>
                </c:pt>
                <c:pt idx="151">
                  <c:v>30.12.2017</c:v>
                </c:pt>
                <c:pt idx="152">
                  <c:v>31.12.2017</c:v>
                </c:pt>
                <c:pt idx="153">
                  <c:v>01.01.2018</c:v>
                </c:pt>
                <c:pt idx="154">
                  <c:v>02.01.2018</c:v>
                </c:pt>
                <c:pt idx="155">
                  <c:v>03.01.2018</c:v>
                </c:pt>
                <c:pt idx="156">
                  <c:v>04.01.2018</c:v>
                </c:pt>
                <c:pt idx="157">
                  <c:v>05.01.2018</c:v>
                </c:pt>
                <c:pt idx="158">
                  <c:v>06.01.2018</c:v>
                </c:pt>
                <c:pt idx="159">
                  <c:v>07.01.2018</c:v>
                </c:pt>
                <c:pt idx="160">
                  <c:v>08.01.2018</c:v>
                </c:pt>
                <c:pt idx="161">
                  <c:v>09.01.2018</c:v>
                </c:pt>
                <c:pt idx="162">
                  <c:v>10.01.2018</c:v>
                </c:pt>
                <c:pt idx="163">
                  <c:v>11.01.2018</c:v>
                </c:pt>
                <c:pt idx="164">
                  <c:v>12.01.2018</c:v>
                </c:pt>
                <c:pt idx="165">
                  <c:v>13.01.2018</c:v>
                </c:pt>
                <c:pt idx="166">
                  <c:v>14.01.2018</c:v>
                </c:pt>
                <c:pt idx="167">
                  <c:v>15.01.2018</c:v>
                </c:pt>
                <c:pt idx="168">
                  <c:v>16.01.2018</c:v>
                </c:pt>
                <c:pt idx="169">
                  <c:v>17.01.2018</c:v>
                </c:pt>
                <c:pt idx="170">
                  <c:v>18.01.2018</c:v>
                </c:pt>
                <c:pt idx="171">
                  <c:v>19.01.2018</c:v>
                </c:pt>
                <c:pt idx="172">
                  <c:v>20.01.2018</c:v>
                </c:pt>
                <c:pt idx="173">
                  <c:v>21.01.2018</c:v>
                </c:pt>
                <c:pt idx="174">
                  <c:v>22.01.2018</c:v>
                </c:pt>
                <c:pt idx="175">
                  <c:v>23.01.2018</c:v>
                </c:pt>
                <c:pt idx="176">
                  <c:v>24.01.2018</c:v>
                </c:pt>
                <c:pt idx="177">
                  <c:v>25.01.2018</c:v>
                </c:pt>
                <c:pt idx="178">
                  <c:v>26.01.2018</c:v>
                </c:pt>
                <c:pt idx="179">
                  <c:v>27.01.2018</c:v>
                </c:pt>
                <c:pt idx="180">
                  <c:v>28.01.2018</c:v>
                </c:pt>
                <c:pt idx="181">
                  <c:v>29.01.2018</c:v>
                </c:pt>
                <c:pt idx="182">
                  <c:v>30.01.2018</c:v>
                </c:pt>
                <c:pt idx="183">
                  <c:v>31.01.2018</c:v>
                </c:pt>
                <c:pt idx="184">
                  <c:v>01.02.2018</c:v>
                </c:pt>
                <c:pt idx="185">
                  <c:v>02.02.2018</c:v>
                </c:pt>
                <c:pt idx="186">
                  <c:v>03.02.2018</c:v>
                </c:pt>
                <c:pt idx="187">
                  <c:v>04.02.2018</c:v>
                </c:pt>
                <c:pt idx="188">
                  <c:v>05.02.2018</c:v>
                </c:pt>
                <c:pt idx="189">
                  <c:v>06.02.2018</c:v>
                </c:pt>
                <c:pt idx="190">
                  <c:v>07.02.2018</c:v>
                </c:pt>
                <c:pt idx="191">
                  <c:v>08.02.2018</c:v>
                </c:pt>
                <c:pt idx="192">
                  <c:v>09.02.2018</c:v>
                </c:pt>
                <c:pt idx="193">
                  <c:v>10.02.2018</c:v>
                </c:pt>
                <c:pt idx="194">
                  <c:v>11.02.2018</c:v>
                </c:pt>
                <c:pt idx="195">
                  <c:v>12.02.2018</c:v>
                </c:pt>
                <c:pt idx="196">
                  <c:v>13.02.2018</c:v>
                </c:pt>
                <c:pt idx="197">
                  <c:v>14.02.2018</c:v>
                </c:pt>
                <c:pt idx="198">
                  <c:v>15.02.2018</c:v>
                </c:pt>
                <c:pt idx="199">
                  <c:v>16.02.2018</c:v>
                </c:pt>
                <c:pt idx="200">
                  <c:v>17.02.2018</c:v>
                </c:pt>
                <c:pt idx="201">
                  <c:v>18.02.2018</c:v>
                </c:pt>
                <c:pt idx="202">
                  <c:v>19.02.2018</c:v>
                </c:pt>
                <c:pt idx="203">
                  <c:v>20.02.2018</c:v>
                </c:pt>
                <c:pt idx="204">
                  <c:v>21.02.2018</c:v>
                </c:pt>
                <c:pt idx="205">
                  <c:v>22.02.2018</c:v>
                </c:pt>
                <c:pt idx="206">
                  <c:v>23.02.2018</c:v>
                </c:pt>
                <c:pt idx="207">
                  <c:v>24.02.2018</c:v>
                </c:pt>
                <c:pt idx="208">
                  <c:v>25.02.2018</c:v>
                </c:pt>
                <c:pt idx="209">
                  <c:v>26.02.2018</c:v>
                </c:pt>
                <c:pt idx="210">
                  <c:v>27.02.2018</c:v>
                </c:pt>
                <c:pt idx="211">
                  <c:v>28.02.2018</c:v>
                </c:pt>
                <c:pt idx="212">
                  <c:v>01.03.2018</c:v>
                </c:pt>
                <c:pt idx="213">
                  <c:v>02.03.2018</c:v>
                </c:pt>
                <c:pt idx="214">
                  <c:v>03.03.2018</c:v>
                </c:pt>
                <c:pt idx="215">
                  <c:v>04.03.2018</c:v>
                </c:pt>
                <c:pt idx="216">
                  <c:v>05.03.2018</c:v>
                </c:pt>
                <c:pt idx="217">
                  <c:v>06.03.2018</c:v>
                </c:pt>
                <c:pt idx="218">
                  <c:v>07.03.2018</c:v>
                </c:pt>
                <c:pt idx="219">
                  <c:v>08.03.2018</c:v>
                </c:pt>
                <c:pt idx="220">
                  <c:v>09.03.2018</c:v>
                </c:pt>
                <c:pt idx="221">
                  <c:v>10.03.2018</c:v>
                </c:pt>
                <c:pt idx="222">
                  <c:v>11.03.2018</c:v>
                </c:pt>
                <c:pt idx="223">
                  <c:v>12.03.2018</c:v>
                </c:pt>
                <c:pt idx="224">
                  <c:v>13.03.2018</c:v>
                </c:pt>
                <c:pt idx="225">
                  <c:v>14.03.2018</c:v>
                </c:pt>
                <c:pt idx="226">
                  <c:v>15.03.2018</c:v>
                </c:pt>
                <c:pt idx="227">
                  <c:v>16.03.2018</c:v>
                </c:pt>
                <c:pt idx="228">
                  <c:v>17.03.2018</c:v>
                </c:pt>
                <c:pt idx="229">
                  <c:v>18.03.2018</c:v>
                </c:pt>
                <c:pt idx="230">
                  <c:v>19.03.2018</c:v>
                </c:pt>
                <c:pt idx="231">
                  <c:v>20.03.2018</c:v>
                </c:pt>
                <c:pt idx="232">
                  <c:v>21.03.2018</c:v>
                </c:pt>
                <c:pt idx="233">
                  <c:v>22.03.2018</c:v>
                </c:pt>
                <c:pt idx="234">
                  <c:v>23.03.2018</c:v>
                </c:pt>
                <c:pt idx="235">
                  <c:v>24.03.2018</c:v>
                </c:pt>
                <c:pt idx="236">
                  <c:v>25.03.2018</c:v>
                </c:pt>
                <c:pt idx="237">
                  <c:v>26.03.2018</c:v>
                </c:pt>
                <c:pt idx="238">
                  <c:v>27.03.2018</c:v>
                </c:pt>
                <c:pt idx="239">
                  <c:v>28.03.2018</c:v>
                </c:pt>
                <c:pt idx="240">
                  <c:v>29.03.2018</c:v>
                </c:pt>
                <c:pt idx="241">
                  <c:v>30.03.2018</c:v>
                </c:pt>
                <c:pt idx="242">
                  <c:v>31.03.2018</c:v>
                </c:pt>
                <c:pt idx="243">
                  <c:v>01.04.2018</c:v>
                </c:pt>
                <c:pt idx="244">
                  <c:v>02.04.2018</c:v>
                </c:pt>
                <c:pt idx="245">
                  <c:v>03.04.2018</c:v>
                </c:pt>
                <c:pt idx="246">
                  <c:v>04.04.2018</c:v>
                </c:pt>
                <c:pt idx="247">
                  <c:v>05.04.2018</c:v>
                </c:pt>
                <c:pt idx="248">
                  <c:v>06.04.2018</c:v>
                </c:pt>
                <c:pt idx="249">
                  <c:v>07.04.2018</c:v>
                </c:pt>
                <c:pt idx="250">
                  <c:v>08.04.2018</c:v>
                </c:pt>
                <c:pt idx="251">
                  <c:v>09.04.2018</c:v>
                </c:pt>
                <c:pt idx="252">
                  <c:v>10.04.2018</c:v>
                </c:pt>
                <c:pt idx="253">
                  <c:v>11.04.2018</c:v>
                </c:pt>
                <c:pt idx="254">
                  <c:v>12.04.2018</c:v>
                </c:pt>
                <c:pt idx="255">
                  <c:v>13.04.2018</c:v>
                </c:pt>
                <c:pt idx="256">
                  <c:v>14.04.2018</c:v>
                </c:pt>
                <c:pt idx="257">
                  <c:v>15.04.2018</c:v>
                </c:pt>
                <c:pt idx="258">
                  <c:v>16.04.2018</c:v>
                </c:pt>
                <c:pt idx="259">
                  <c:v>17.04.2018</c:v>
                </c:pt>
                <c:pt idx="260">
                  <c:v>18.04.2018</c:v>
                </c:pt>
                <c:pt idx="261">
                  <c:v>19.04.2018</c:v>
                </c:pt>
                <c:pt idx="262">
                  <c:v>20.04.2018</c:v>
                </c:pt>
                <c:pt idx="263">
                  <c:v>21.04.2018</c:v>
                </c:pt>
                <c:pt idx="264">
                  <c:v>22.04.2018</c:v>
                </c:pt>
                <c:pt idx="265">
                  <c:v>23.04.2018</c:v>
                </c:pt>
                <c:pt idx="266">
                  <c:v>24.04.2018</c:v>
                </c:pt>
                <c:pt idx="267">
                  <c:v>25.04.2018</c:v>
                </c:pt>
                <c:pt idx="268">
                  <c:v>26.04.2018</c:v>
                </c:pt>
                <c:pt idx="269">
                  <c:v>27.04.2018</c:v>
                </c:pt>
                <c:pt idx="270">
                  <c:v>28.04.2018</c:v>
                </c:pt>
                <c:pt idx="271">
                  <c:v>29.04.2018</c:v>
                </c:pt>
                <c:pt idx="272">
                  <c:v>30.04.2018</c:v>
                </c:pt>
                <c:pt idx="273">
                  <c:v>01.05.2018</c:v>
                </c:pt>
                <c:pt idx="274">
                  <c:v>02.05.2018</c:v>
                </c:pt>
                <c:pt idx="275">
                  <c:v>03.05.2018</c:v>
                </c:pt>
                <c:pt idx="276">
                  <c:v>04.05.2018</c:v>
                </c:pt>
                <c:pt idx="277">
                  <c:v>05.05.2018</c:v>
                </c:pt>
                <c:pt idx="278">
                  <c:v>06.05.2018</c:v>
                </c:pt>
                <c:pt idx="279">
                  <c:v>07.05.2018</c:v>
                </c:pt>
                <c:pt idx="280">
                  <c:v>08.05.2018</c:v>
                </c:pt>
                <c:pt idx="281">
                  <c:v>09.05.2018</c:v>
                </c:pt>
                <c:pt idx="282">
                  <c:v>10.05.2018</c:v>
                </c:pt>
                <c:pt idx="283">
                  <c:v>11.05.2018</c:v>
                </c:pt>
                <c:pt idx="284">
                  <c:v>12.05.2018</c:v>
                </c:pt>
                <c:pt idx="285">
                  <c:v>13.05.2018</c:v>
                </c:pt>
                <c:pt idx="286">
                  <c:v>14.05.2018</c:v>
                </c:pt>
                <c:pt idx="287">
                  <c:v>15.05.2018</c:v>
                </c:pt>
                <c:pt idx="288">
                  <c:v>16.05.2018</c:v>
                </c:pt>
                <c:pt idx="289">
                  <c:v>17.05.2018</c:v>
                </c:pt>
                <c:pt idx="290">
                  <c:v>18.05.2018</c:v>
                </c:pt>
                <c:pt idx="291">
                  <c:v>19.05.2018</c:v>
                </c:pt>
                <c:pt idx="292">
                  <c:v>20.05.2018</c:v>
                </c:pt>
                <c:pt idx="293">
                  <c:v>21.05.2018</c:v>
                </c:pt>
                <c:pt idx="294">
                  <c:v>22.05.2018</c:v>
                </c:pt>
                <c:pt idx="295">
                  <c:v>23.05.2018</c:v>
                </c:pt>
                <c:pt idx="296">
                  <c:v>24.05.2018</c:v>
                </c:pt>
                <c:pt idx="297">
                  <c:v>25.05.2018</c:v>
                </c:pt>
                <c:pt idx="298">
                  <c:v>26.05.2018</c:v>
                </c:pt>
                <c:pt idx="299">
                  <c:v>27.05.2018</c:v>
                </c:pt>
                <c:pt idx="300">
                  <c:v>28.05.2018</c:v>
                </c:pt>
                <c:pt idx="301">
                  <c:v>29.05.2018</c:v>
                </c:pt>
                <c:pt idx="302">
                  <c:v>30.05.2018</c:v>
                </c:pt>
                <c:pt idx="303">
                  <c:v>31.05.2018</c:v>
                </c:pt>
                <c:pt idx="304">
                  <c:v>01.06.2018</c:v>
                </c:pt>
                <c:pt idx="305">
                  <c:v>02.06.2018</c:v>
                </c:pt>
                <c:pt idx="306">
                  <c:v>03.06.2018</c:v>
                </c:pt>
                <c:pt idx="307">
                  <c:v>04.06.2018</c:v>
                </c:pt>
                <c:pt idx="308">
                  <c:v>05.06.2018</c:v>
                </c:pt>
                <c:pt idx="309">
                  <c:v>06.06.2018</c:v>
                </c:pt>
                <c:pt idx="310">
                  <c:v>07.06.2018</c:v>
                </c:pt>
                <c:pt idx="311">
                  <c:v>08.06.2018</c:v>
                </c:pt>
                <c:pt idx="312">
                  <c:v>09.06.2018</c:v>
                </c:pt>
                <c:pt idx="313">
                  <c:v>10.06.2018</c:v>
                </c:pt>
                <c:pt idx="314">
                  <c:v>11.06.2018</c:v>
                </c:pt>
                <c:pt idx="315">
                  <c:v>12.06.2018</c:v>
                </c:pt>
                <c:pt idx="316">
                  <c:v>13.06.2018</c:v>
                </c:pt>
                <c:pt idx="317">
                  <c:v>14.06.2018</c:v>
                </c:pt>
                <c:pt idx="318">
                  <c:v>15.06.2018</c:v>
                </c:pt>
                <c:pt idx="319">
                  <c:v>16.06.2018</c:v>
                </c:pt>
                <c:pt idx="320">
                  <c:v>17.06.2018</c:v>
                </c:pt>
                <c:pt idx="321">
                  <c:v>18.06.2018</c:v>
                </c:pt>
                <c:pt idx="322">
                  <c:v>19.06.2018</c:v>
                </c:pt>
                <c:pt idx="323">
                  <c:v>20.06.2018</c:v>
                </c:pt>
              </c:strCache>
            </c:strRef>
          </c:cat>
          <c:val>
            <c:numRef>
              <c:f>Sheet1!$B$2:$B$325</c:f>
              <c:numCache>
                <c:formatCode>General</c:formatCode>
                <c:ptCount val="324"/>
                <c:pt idx="0">
                  <c:v>769</c:v>
                </c:pt>
                <c:pt idx="1">
                  <c:v>692</c:v>
                </c:pt>
                <c:pt idx="2">
                  <c:v>361</c:v>
                </c:pt>
                <c:pt idx="3">
                  <c:v>579</c:v>
                </c:pt>
                <c:pt idx="4">
                  <c:v>287</c:v>
                </c:pt>
                <c:pt idx="5">
                  <c:v>1090</c:v>
                </c:pt>
                <c:pt idx="6">
                  <c:v>846</c:v>
                </c:pt>
                <c:pt idx="7">
                  <c:v>609</c:v>
                </c:pt>
                <c:pt idx="8">
                  <c:v>283</c:v>
                </c:pt>
                <c:pt idx="9">
                  <c:v>357</c:v>
                </c:pt>
                <c:pt idx="10">
                  <c:v>733</c:v>
                </c:pt>
                <c:pt idx="11">
                  <c:v>255</c:v>
                </c:pt>
                <c:pt idx="12">
                  <c:v>384</c:v>
                </c:pt>
                <c:pt idx="13">
                  <c:v>1041</c:v>
                </c:pt>
                <c:pt idx="14">
                  <c:v>387</c:v>
                </c:pt>
                <c:pt idx="15">
                  <c:v>488</c:v>
                </c:pt>
                <c:pt idx="16">
                  <c:v>695</c:v>
                </c:pt>
                <c:pt idx="17">
                  <c:v>642</c:v>
                </c:pt>
                <c:pt idx="18">
                  <c:v>265</c:v>
                </c:pt>
                <c:pt idx="19">
                  <c:v>368</c:v>
                </c:pt>
                <c:pt idx="20">
                  <c:v>972</c:v>
                </c:pt>
                <c:pt idx="21">
                  <c:v>335</c:v>
                </c:pt>
                <c:pt idx="22">
                  <c:v>315</c:v>
                </c:pt>
                <c:pt idx="23">
                  <c:v>636</c:v>
                </c:pt>
                <c:pt idx="24">
                  <c:v>431</c:v>
                </c:pt>
                <c:pt idx="25">
                  <c:v>390</c:v>
                </c:pt>
                <c:pt idx="26">
                  <c:v>1967</c:v>
                </c:pt>
                <c:pt idx="27">
                  <c:v>1185</c:v>
                </c:pt>
                <c:pt idx="28">
                  <c:v>2243</c:v>
                </c:pt>
                <c:pt idx="29">
                  <c:v>569</c:v>
                </c:pt>
                <c:pt idx="30">
                  <c:v>486</c:v>
                </c:pt>
                <c:pt idx="31">
                  <c:v>738</c:v>
                </c:pt>
                <c:pt idx="32">
                  <c:v>783</c:v>
                </c:pt>
                <c:pt idx="33">
                  <c:v>275</c:v>
                </c:pt>
                <c:pt idx="34">
                  <c:v>430</c:v>
                </c:pt>
                <c:pt idx="35">
                  <c:v>737</c:v>
                </c:pt>
                <c:pt idx="36">
                  <c:v>489</c:v>
                </c:pt>
                <c:pt idx="37">
                  <c:v>6573</c:v>
                </c:pt>
                <c:pt idx="38">
                  <c:v>4267</c:v>
                </c:pt>
                <c:pt idx="39">
                  <c:v>1998</c:v>
                </c:pt>
                <c:pt idx="40">
                  <c:v>1107</c:v>
                </c:pt>
                <c:pt idx="41">
                  <c:v>1410</c:v>
                </c:pt>
                <c:pt idx="42">
                  <c:v>1915</c:v>
                </c:pt>
                <c:pt idx="43">
                  <c:v>2434</c:v>
                </c:pt>
                <c:pt idx="44">
                  <c:v>1825</c:v>
                </c:pt>
                <c:pt idx="45">
                  <c:v>1168</c:v>
                </c:pt>
                <c:pt idx="46">
                  <c:v>657</c:v>
                </c:pt>
                <c:pt idx="47">
                  <c:v>473</c:v>
                </c:pt>
                <c:pt idx="48">
                  <c:v>951</c:v>
                </c:pt>
                <c:pt idx="49">
                  <c:v>577</c:v>
                </c:pt>
                <c:pt idx="50">
                  <c:v>828</c:v>
                </c:pt>
                <c:pt idx="51">
                  <c:v>750</c:v>
                </c:pt>
                <c:pt idx="52">
                  <c:v>1691</c:v>
                </c:pt>
                <c:pt idx="53">
                  <c:v>469</c:v>
                </c:pt>
                <c:pt idx="54">
                  <c:v>1038</c:v>
                </c:pt>
                <c:pt idx="55">
                  <c:v>921</c:v>
                </c:pt>
                <c:pt idx="56">
                  <c:v>521</c:v>
                </c:pt>
                <c:pt idx="57">
                  <c:v>350</c:v>
                </c:pt>
                <c:pt idx="58">
                  <c:v>1152</c:v>
                </c:pt>
                <c:pt idx="59">
                  <c:v>2325</c:v>
                </c:pt>
                <c:pt idx="60">
                  <c:v>993</c:v>
                </c:pt>
                <c:pt idx="61">
                  <c:v>415</c:v>
                </c:pt>
                <c:pt idx="62">
                  <c:v>1704</c:v>
                </c:pt>
                <c:pt idx="63">
                  <c:v>1392</c:v>
                </c:pt>
                <c:pt idx="64">
                  <c:v>1857</c:v>
                </c:pt>
                <c:pt idx="65">
                  <c:v>1941</c:v>
                </c:pt>
                <c:pt idx="66">
                  <c:v>1670</c:v>
                </c:pt>
                <c:pt idx="67">
                  <c:v>1016</c:v>
                </c:pt>
                <c:pt idx="68">
                  <c:v>1619</c:v>
                </c:pt>
                <c:pt idx="69">
                  <c:v>1982</c:v>
                </c:pt>
                <c:pt idx="70">
                  <c:v>11043</c:v>
                </c:pt>
                <c:pt idx="71">
                  <c:v>6717</c:v>
                </c:pt>
                <c:pt idx="72">
                  <c:v>7694</c:v>
                </c:pt>
                <c:pt idx="73">
                  <c:v>3948</c:v>
                </c:pt>
                <c:pt idx="74">
                  <c:v>3515</c:v>
                </c:pt>
                <c:pt idx="75">
                  <c:v>3412</c:v>
                </c:pt>
                <c:pt idx="76">
                  <c:v>2304</c:v>
                </c:pt>
                <c:pt idx="77">
                  <c:v>2659</c:v>
                </c:pt>
                <c:pt idx="78">
                  <c:v>1855</c:v>
                </c:pt>
                <c:pt idx="79">
                  <c:v>1161</c:v>
                </c:pt>
                <c:pt idx="80">
                  <c:v>1487</c:v>
                </c:pt>
                <c:pt idx="81">
                  <c:v>1134</c:v>
                </c:pt>
                <c:pt idx="82">
                  <c:v>448</c:v>
                </c:pt>
                <c:pt idx="83">
                  <c:v>773</c:v>
                </c:pt>
                <c:pt idx="84">
                  <c:v>601</c:v>
                </c:pt>
                <c:pt idx="85">
                  <c:v>690</c:v>
                </c:pt>
                <c:pt idx="86">
                  <c:v>786</c:v>
                </c:pt>
                <c:pt idx="87">
                  <c:v>486</c:v>
                </c:pt>
                <c:pt idx="88">
                  <c:v>480</c:v>
                </c:pt>
                <c:pt idx="89">
                  <c:v>348</c:v>
                </c:pt>
                <c:pt idx="90">
                  <c:v>372</c:v>
                </c:pt>
                <c:pt idx="91">
                  <c:v>314</c:v>
                </c:pt>
                <c:pt idx="92">
                  <c:v>239</c:v>
                </c:pt>
                <c:pt idx="93">
                  <c:v>683</c:v>
                </c:pt>
                <c:pt idx="94">
                  <c:v>420</c:v>
                </c:pt>
                <c:pt idx="95">
                  <c:v>256</c:v>
                </c:pt>
                <c:pt idx="96">
                  <c:v>227</c:v>
                </c:pt>
                <c:pt idx="97">
                  <c:v>1567</c:v>
                </c:pt>
                <c:pt idx="98">
                  <c:v>846</c:v>
                </c:pt>
                <c:pt idx="99">
                  <c:v>445</c:v>
                </c:pt>
                <c:pt idx="100">
                  <c:v>2161</c:v>
                </c:pt>
                <c:pt idx="101">
                  <c:v>869</c:v>
                </c:pt>
                <c:pt idx="102">
                  <c:v>800</c:v>
                </c:pt>
                <c:pt idx="103">
                  <c:v>4775</c:v>
                </c:pt>
                <c:pt idx="104">
                  <c:v>2055</c:v>
                </c:pt>
                <c:pt idx="105">
                  <c:v>1964</c:v>
                </c:pt>
                <c:pt idx="106">
                  <c:v>1535</c:v>
                </c:pt>
                <c:pt idx="107">
                  <c:v>1476</c:v>
                </c:pt>
                <c:pt idx="108">
                  <c:v>993</c:v>
                </c:pt>
                <c:pt idx="109">
                  <c:v>627</c:v>
                </c:pt>
                <c:pt idx="110">
                  <c:v>372</c:v>
                </c:pt>
                <c:pt idx="111">
                  <c:v>950</c:v>
                </c:pt>
                <c:pt idx="112">
                  <c:v>2464</c:v>
                </c:pt>
                <c:pt idx="113">
                  <c:v>2027</c:v>
                </c:pt>
                <c:pt idx="114">
                  <c:v>807</c:v>
                </c:pt>
                <c:pt idx="115">
                  <c:v>1008</c:v>
                </c:pt>
                <c:pt idx="116">
                  <c:v>453</c:v>
                </c:pt>
                <c:pt idx="117">
                  <c:v>268</c:v>
                </c:pt>
                <c:pt idx="118">
                  <c:v>810</c:v>
                </c:pt>
                <c:pt idx="119">
                  <c:v>1074</c:v>
                </c:pt>
                <c:pt idx="120">
                  <c:v>419</c:v>
                </c:pt>
                <c:pt idx="121">
                  <c:v>420</c:v>
                </c:pt>
                <c:pt idx="122">
                  <c:v>584</c:v>
                </c:pt>
                <c:pt idx="123">
                  <c:v>356</c:v>
                </c:pt>
                <c:pt idx="124">
                  <c:v>252</c:v>
                </c:pt>
                <c:pt idx="125">
                  <c:v>699</c:v>
                </c:pt>
                <c:pt idx="126">
                  <c:v>764</c:v>
                </c:pt>
                <c:pt idx="127">
                  <c:v>690</c:v>
                </c:pt>
                <c:pt idx="128">
                  <c:v>1307</c:v>
                </c:pt>
                <c:pt idx="129">
                  <c:v>982</c:v>
                </c:pt>
                <c:pt idx="130">
                  <c:v>280</c:v>
                </c:pt>
                <c:pt idx="131">
                  <c:v>156</c:v>
                </c:pt>
                <c:pt idx="132">
                  <c:v>241</c:v>
                </c:pt>
                <c:pt idx="133">
                  <c:v>926</c:v>
                </c:pt>
                <c:pt idx="134">
                  <c:v>1048</c:v>
                </c:pt>
                <c:pt idx="135">
                  <c:v>656</c:v>
                </c:pt>
                <c:pt idx="136">
                  <c:v>1061</c:v>
                </c:pt>
                <c:pt idx="137">
                  <c:v>783</c:v>
                </c:pt>
                <c:pt idx="138">
                  <c:v>314</c:v>
                </c:pt>
                <c:pt idx="139">
                  <c:v>1041</c:v>
                </c:pt>
                <c:pt idx="140">
                  <c:v>1086</c:v>
                </c:pt>
                <c:pt idx="141">
                  <c:v>1034</c:v>
                </c:pt>
                <c:pt idx="142">
                  <c:v>1450</c:v>
                </c:pt>
                <c:pt idx="143">
                  <c:v>693</c:v>
                </c:pt>
                <c:pt idx="144">
                  <c:v>489</c:v>
                </c:pt>
                <c:pt idx="145">
                  <c:v>404</c:v>
                </c:pt>
                <c:pt idx="146">
                  <c:v>256</c:v>
                </c:pt>
                <c:pt idx="147">
                  <c:v>547</c:v>
                </c:pt>
                <c:pt idx="148">
                  <c:v>367</c:v>
                </c:pt>
                <c:pt idx="149">
                  <c:v>457</c:v>
                </c:pt>
                <c:pt idx="150">
                  <c:v>1100</c:v>
                </c:pt>
                <c:pt idx="151">
                  <c:v>625</c:v>
                </c:pt>
                <c:pt idx="152">
                  <c:v>678</c:v>
                </c:pt>
                <c:pt idx="153">
                  <c:v>958</c:v>
                </c:pt>
                <c:pt idx="154">
                  <c:v>1216</c:v>
                </c:pt>
                <c:pt idx="155">
                  <c:v>651</c:v>
                </c:pt>
                <c:pt idx="156">
                  <c:v>561</c:v>
                </c:pt>
                <c:pt idx="157">
                  <c:v>654</c:v>
                </c:pt>
                <c:pt idx="158">
                  <c:v>252</c:v>
                </c:pt>
                <c:pt idx="159">
                  <c:v>336</c:v>
                </c:pt>
                <c:pt idx="160">
                  <c:v>1245</c:v>
                </c:pt>
                <c:pt idx="161">
                  <c:v>779</c:v>
                </c:pt>
                <c:pt idx="162">
                  <c:v>1211</c:v>
                </c:pt>
                <c:pt idx="163">
                  <c:v>1134</c:v>
                </c:pt>
                <c:pt idx="164">
                  <c:v>624</c:v>
                </c:pt>
                <c:pt idx="165">
                  <c:v>398</c:v>
                </c:pt>
                <c:pt idx="166">
                  <c:v>660</c:v>
                </c:pt>
                <c:pt idx="167">
                  <c:v>3197</c:v>
                </c:pt>
                <c:pt idx="168">
                  <c:v>1862</c:v>
                </c:pt>
                <c:pt idx="169">
                  <c:v>1434</c:v>
                </c:pt>
                <c:pt idx="170">
                  <c:v>936</c:v>
                </c:pt>
                <c:pt idx="171">
                  <c:v>468</c:v>
                </c:pt>
                <c:pt idx="172">
                  <c:v>250</c:v>
                </c:pt>
                <c:pt idx="173">
                  <c:v>328</c:v>
                </c:pt>
                <c:pt idx="174">
                  <c:v>565</c:v>
                </c:pt>
                <c:pt idx="175">
                  <c:v>889</c:v>
                </c:pt>
                <c:pt idx="176">
                  <c:v>1214</c:v>
                </c:pt>
                <c:pt idx="177">
                  <c:v>1152</c:v>
                </c:pt>
                <c:pt idx="178">
                  <c:v>950</c:v>
                </c:pt>
                <c:pt idx="179">
                  <c:v>324</c:v>
                </c:pt>
                <c:pt idx="180">
                  <c:v>682</c:v>
                </c:pt>
                <c:pt idx="181">
                  <c:v>1036</c:v>
                </c:pt>
                <c:pt idx="182">
                  <c:v>753</c:v>
                </c:pt>
                <c:pt idx="183">
                  <c:v>526</c:v>
                </c:pt>
                <c:pt idx="184">
                  <c:v>543</c:v>
                </c:pt>
                <c:pt idx="185">
                  <c:v>615</c:v>
                </c:pt>
                <c:pt idx="186">
                  <c:v>295</c:v>
                </c:pt>
                <c:pt idx="187">
                  <c:v>357</c:v>
                </c:pt>
                <c:pt idx="188">
                  <c:v>403</c:v>
                </c:pt>
                <c:pt idx="189">
                  <c:v>385</c:v>
                </c:pt>
                <c:pt idx="190">
                  <c:v>420</c:v>
                </c:pt>
                <c:pt idx="191">
                  <c:v>1051</c:v>
                </c:pt>
                <c:pt idx="192">
                  <c:v>534</c:v>
                </c:pt>
                <c:pt idx="193">
                  <c:v>675</c:v>
                </c:pt>
                <c:pt idx="194">
                  <c:v>314</c:v>
                </c:pt>
                <c:pt idx="195">
                  <c:v>669</c:v>
                </c:pt>
                <c:pt idx="196">
                  <c:v>695</c:v>
                </c:pt>
                <c:pt idx="197">
                  <c:v>613</c:v>
                </c:pt>
                <c:pt idx="198">
                  <c:v>843</c:v>
                </c:pt>
                <c:pt idx="199">
                  <c:v>660</c:v>
                </c:pt>
                <c:pt idx="200">
                  <c:v>285</c:v>
                </c:pt>
                <c:pt idx="201">
                  <c:v>143</c:v>
                </c:pt>
                <c:pt idx="202">
                  <c:v>130</c:v>
                </c:pt>
                <c:pt idx="203">
                  <c:v>392</c:v>
                </c:pt>
                <c:pt idx="204">
                  <c:v>381</c:v>
                </c:pt>
                <c:pt idx="205">
                  <c:v>430</c:v>
                </c:pt>
                <c:pt idx="206">
                  <c:v>275</c:v>
                </c:pt>
                <c:pt idx="207">
                  <c:v>273</c:v>
                </c:pt>
                <c:pt idx="208">
                  <c:v>122</c:v>
                </c:pt>
                <c:pt idx="209">
                  <c:v>309</c:v>
                </c:pt>
                <c:pt idx="210">
                  <c:v>592</c:v>
                </c:pt>
                <c:pt idx="211">
                  <c:v>422</c:v>
                </c:pt>
                <c:pt idx="212">
                  <c:v>481</c:v>
                </c:pt>
                <c:pt idx="213">
                  <c:v>552</c:v>
                </c:pt>
                <c:pt idx="214">
                  <c:v>384</c:v>
                </c:pt>
                <c:pt idx="215">
                  <c:v>227</c:v>
                </c:pt>
                <c:pt idx="216">
                  <c:v>380</c:v>
                </c:pt>
                <c:pt idx="217">
                  <c:v>296</c:v>
                </c:pt>
                <c:pt idx="218">
                  <c:v>331</c:v>
                </c:pt>
                <c:pt idx="219">
                  <c:v>268</c:v>
                </c:pt>
                <c:pt idx="220">
                  <c:v>270</c:v>
                </c:pt>
                <c:pt idx="221">
                  <c:v>280</c:v>
                </c:pt>
                <c:pt idx="222">
                  <c:v>143</c:v>
                </c:pt>
                <c:pt idx="223">
                  <c:v>320</c:v>
                </c:pt>
                <c:pt idx="224">
                  <c:v>503</c:v>
                </c:pt>
                <c:pt idx="225">
                  <c:v>369</c:v>
                </c:pt>
                <c:pt idx="226">
                  <c:v>247</c:v>
                </c:pt>
                <c:pt idx="227">
                  <c:v>215</c:v>
                </c:pt>
                <c:pt idx="228">
                  <c:v>55</c:v>
                </c:pt>
                <c:pt idx="229">
                  <c:v>47</c:v>
                </c:pt>
                <c:pt idx="230">
                  <c:v>497</c:v>
                </c:pt>
                <c:pt idx="231">
                  <c:v>381</c:v>
                </c:pt>
                <c:pt idx="232">
                  <c:v>312</c:v>
                </c:pt>
                <c:pt idx="233">
                  <c:v>870</c:v>
                </c:pt>
                <c:pt idx="234">
                  <c:v>1301</c:v>
                </c:pt>
                <c:pt idx="235">
                  <c:v>372</c:v>
                </c:pt>
                <c:pt idx="236">
                  <c:v>144</c:v>
                </c:pt>
                <c:pt idx="237">
                  <c:v>406</c:v>
                </c:pt>
                <c:pt idx="238">
                  <c:v>396</c:v>
                </c:pt>
                <c:pt idx="239">
                  <c:v>579</c:v>
                </c:pt>
                <c:pt idx="240">
                  <c:v>220</c:v>
                </c:pt>
                <c:pt idx="241">
                  <c:v>92</c:v>
                </c:pt>
                <c:pt idx="242">
                  <c:v>56</c:v>
                </c:pt>
                <c:pt idx="243">
                  <c:v>141</c:v>
                </c:pt>
                <c:pt idx="244">
                  <c:v>55</c:v>
                </c:pt>
                <c:pt idx="245">
                  <c:v>81</c:v>
                </c:pt>
                <c:pt idx="246">
                  <c:v>209</c:v>
                </c:pt>
                <c:pt idx="247">
                  <c:v>198</c:v>
                </c:pt>
                <c:pt idx="248">
                  <c:v>259</c:v>
                </c:pt>
                <c:pt idx="249">
                  <c:v>114</c:v>
                </c:pt>
                <c:pt idx="250">
                  <c:v>113</c:v>
                </c:pt>
                <c:pt idx="251">
                  <c:v>187</c:v>
                </c:pt>
                <c:pt idx="252">
                  <c:v>270</c:v>
                </c:pt>
                <c:pt idx="253">
                  <c:v>230</c:v>
                </c:pt>
                <c:pt idx="254">
                  <c:v>1223</c:v>
                </c:pt>
                <c:pt idx="255">
                  <c:v>371</c:v>
                </c:pt>
                <c:pt idx="256">
                  <c:v>192</c:v>
                </c:pt>
                <c:pt idx="257">
                  <c:v>186</c:v>
                </c:pt>
                <c:pt idx="258">
                  <c:v>217</c:v>
                </c:pt>
                <c:pt idx="259">
                  <c:v>261</c:v>
                </c:pt>
                <c:pt idx="260">
                  <c:v>575</c:v>
                </c:pt>
                <c:pt idx="261">
                  <c:v>330</c:v>
                </c:pt>
                <c:pt idx="262">
                  <c:v>277</c:v>
                </c:pt>
                <c:pt idx="263">
                  <c:v>155</c:v>
                </c:pt>
                <c:pt idx="264">
                  <c:v>131</c:v>
                </c:pt>
                <c:pt idx="265">
                  <c:v>357</c:v>
                </c:pt>
                <c:pt idx="266">
                  <c:v>379</c:v>
                </c:pt>
                <c:pt idx="267">
                  <c:v>681</c:v>
                </c:pt>
                <c:pt idx="268">
                  <c:v>486</c:v>
                </c:pt>
                <c:pt idx="269">
                  <c:v>210</c:v>
                </c:pt>
                <c:pt idx="270">
                  <c:v>176</c:v>
                </c:pt>
                <c:pt idx="271">
                  <c:v>98</c:v>
                </c:pt>
                <c:pt idx="272">
                  <c:v>194</c:v>
                </c:pt>
                <c:pt idx="273">
                  <c:v>124</c:v>
                </c:pt>
                <c:pt idx="274">
                  <c:v>438</c:v>
                </c:pt>
                <c:pt idx="275">
                  <c:v>328</c:v>
                </c:pt>
                <c:pt idx="276">
                  <c:v>516</c:v>
                </c:pt>
                <c:pt idx="277">
                  <c:v>342</c:v>
                </c:pt>
                <c:pt idx="278">
                  <c:v>126</c:v>
                </c:pt>
                <c:pt idx="279">
                  <c:v>569</c:v>
                </c:pt>
                <c:pt idx="280">
                  <c:v>408</c:v>
                </c:pt>
                <c:pt idx="281">
                  <c:v>685</c:v>
                </c:pt>
                <c:pt idx="282">
                  <c:v>667</c:v>
                </c:pt>
                <c:pt idx="283">
                  <c:v>335</c:v>
                </c:pt>
                <c:pt idx="284">
                  <c:v>222</c:v>
                </c:pt>
                <c:pt idx="285">
                  <c:v>219</c:v>
                </c:pt>
                <c:pt idx="286">
                  <c:v>898</c:v>
                </c:pt>
                <c:pt idx="287">
                  <c:v>557</c:v>
                </c:pt>
                <c:pt idx="288">
                  <c:v>642</c:v>
                </c:pt>
                <c:pt idx="289">
                  <c:v>591</c:v>
                </c:pt>
                <c:pt idx="290">
                  <c:v>404</c:v>
                </c:pt>
                <c:pt idx="291">
                  <c:v>229</c:v>
                </c:pt>
                <c:pt idx="292">
                  <c:v>173</c:v>
                </c:pt>
                <c:pt idx="293">
                  <c:v>256</c:v>
                </c:pt>
                <c:pt idx="294">
                  <c:v>268</c:v>
                </c:pt>
                <c:pt idx="295">
                  <c:v>497</c:v>
                </c:pt>
                <c:pt idx="296">
                  <c:v>377</c:v>
                </c:pt>
                <c:pt idx="297">
                  <c:v>156</c:v>
                </c:pt>
                <c:pt idx="298">
                  <c:v>80</c:v>
                </c:pt>
                <c:pt idx="299">
                  <c:v>82</c:v>
                </c:pt>
                <c:pt idx="300">
                  <c:v>320</c:v>
                </c:pt>
                <c:pt idx="301">
                  <c:v>551</c:v>
                </c:pt>
                <c:pt idx="302">
                  <c:v>425</c:v>
                </c:pt>
                <c:pt idx="303">
                  <c:v>423</c:v>
                </c:pt>
                <c:pt idx="304">
                  <c:v>234</c:v>
                </c:pt>
                <c:pt idx="305">
                  <c:v>167</c:v>
                </c:pt>
                <c:pt idx="306">
                  <c:v>74</c:v>
                </c:pt>
                <c:pt idx="307">
                  <c:v>560</c:v>
                </c:pt>
                <c:pt idx="308">
                  <c:v>568</c:v>
                </c:pt>
                <c:pt idx="309">
                  <c:v>1639</c:v>
                </c:pt>
                <c:pt idx="310">
                  <c:v>585</c:v>
                </c:pt>
                <c:pt idx="311">
                  <c:v>392</c:v>
                </c:pt>
                <c:pt idx="312">
                  <c:v>223</c:v>
                </c:pt>
                <c:pt idx="313">
                  <c:v>105</c:v>
                </c:pt>
                <c:pt idx="314">
                  <c:v>181</c:v>
                </c:pt>
                <c:pt idx="315">
                  <c:v>239</c:v>
                </c:pt>
                <c:pt idx="316">
                  <c:v>162</c:v>
                </c:pt>
                <c:pt idx="317">
                  <c:v>305</c:v>
                </c:pt>
                <c:pt idx="318">
                  <c:v>285</c:v>
                </c:pt>
                <c:pt idx="319">
                  <c:v>103</c:v>
                </c:pt>
                <c:pt idx="320">
                  <c:v>55</c:v>
                </c:pt>
                <c:pt idx="321">
                  <c:v>248</c:v>
                </c:pt>
                <c:pt idx="322">
                  <c:v>520</c:v>
                </c:pt>
                <c:pt idx="323">
                  <c:v>483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C8-4ED5-8810-EBD43CFE5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751808"/>
        <c:axId val="348750824"/>
      </c:lineChart>
      <c:catAx>
        <c:axId val="34875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50824"/>
        <c:crosses val="autoZero"/>
        <c:auto val="1"/>
        <c:lblAlgn val="ctr"/>
        <c:lblOffset val="100"/>
        <c:noMultiLvlLbl val="0"/>
      </c:catAx>
      <c:valAx>
        <c:axId val="34875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5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Sheet1!$A$2:$A$325</c:f>
              <c:strCache>
                <c:ptCount val="324"/>
                <c:pt idx="0">
                  <c:v>01.08.2017</c:v>
                </c:pt>
                <c:pt idx="1">
                  <c:v>02.08.2017</c:v>
                </c:pt>
                <c:pt idx="2">
                  <c:v>03.08.2017</c:v>
                </c:pt>
                <c:pt idx="3">
                  <c:v>04.08.2017</c:v>
                </c:pt>
                <c:pt idx="4">
                  <c:v>05.08.2017</c:v>
                </c:pt>
                <c:pt idx="5">
                  <c:v>06.08.2017</c:v>
                </c:pt>
                <c:pt idx="6">
                  <c:v>07.08.2017</c:v>
                </c:pt>
                <c:pt idx="7">
                  <c:v>08.08.2017</c:v>
                </c:pt>
                <c:pt idx="8">
                  <c:v>09.08.2017</c:v>
                </c:pt>
                <c:pt idx="9">
                  <c:v>10.08.2017</c:v>
                </c:pt>
                <c:pt idx="10">
                  <c:v>11.08.2017</c:v>
                </c:pt>
                <c:pt idx="11">
                  <c:v>12.08.2017</c:v>
                </c:pt>
                <c:pt idx="12">
                  <c:v>13.08.2017</c:v>
                </c:pt>
                <c:pt idx="13">
                  <c:v>14.08.2017</c:v>
                </c:pt>
                <c:pt idx="14">
                  <c:v>15.08.2017</c:v>
                </c:pt>
                <c:pt idx="15">
                  <c:v>16.08.2017</c:v>
                </c:pt>
                <c:pt idx="16">
                  <c:v>17.08.2017</c:v>
                </c:pt>
                <c:pt idx="17">
                  <c:v>18.08.2017</c:v>
                </c:pt>
                <c:pt idx="18">
                  <c:v>19.08.2017</c:v>
                </c:pt>
                <c:pt idx="19">
                  <c:v>20.08.2017</c:v>
                </c:pt>
                <c:pt idx="20">
                  <c:v>21.08.2017</c:v>
                </c:pt>
                <c:pt idx="21">
                  <c:v>22.08.2017</c:v>
                </c:pt>
                <c:pt idx="22">
                  <c:v>23.08.2017</c:v>
                </c:pt>
                <c:pt idx="23">
                  <c:v>24.08.2017</c:v>
                </c:pt>
                <c:pt idx="24">
                  <c:v>25.08.2017</c:v>
                </c:pt>
                <c:pt idx="25">
                  <c:v>26.08.2017</c:v>
                </c:pt>
                <c:pt idx="26">
                  <c:v>27.08.2017</c:v>
                </c:pt>
                <c:pt idx="27">
                  <c:v>28.08.2017</c:v>
                </c:pt>
                <c:pt idx="28">
                  <c:v>29.08.2017</c:v>
                </c:pt>
                <c:pt idx="29">
                  <c:v>30.08.2017</c:v>
                </c:pt>
                <c:pt idx="30">
                  <c:v>31.08.2017</c:v>
                </c:pt>
                <c:pt idx="31">
                  <c:v>01.09.2017</c:v>
                </c:pt>
                <c:pt idx="32">
                  <c:v>02.09.2017</c:v>
                </c:pt>
                <c:pt idx="33">
                  <c:v>03.09.2017</c:v>
                </c:pt>
                <c:pt idx="34">
                  <c:v>04.09.2017</c:v>
                </c:pt>
                <c:pt idx="35">
                  <c:v>05.09.2017</c:v>
                </c:pt>
                <c:pt idx="36">
                  <c:v>06.09.2017</c:v>
                </c:pt>
                <c:pt idx="37">
                  <c:v>07.09.2017</c:v>
                </c:pt>
                <c:pt idx="38">
                  <c:v>08.09.2017</c:v>
                </c:pt>
                <c:pt idx="39">
                  <c:v>09.09.2017</c:v>
                </c:pt>
                <c:pt idx="40">
                  <c:v>10.09.2017</c:v>
                </c:pt>
                <c:pt idx="41">
                  <c:v>11.09.2017</c:v>
                </c:pt>
                <c:pt idx="42">
                  <c:v>12.09.2017</c:v>
                </c:pt>
                <c:pt idx="43">
                  <c:v>13.09.2017</c:v>
                </c:pt>
                <c:pt idx="44">
                  <c:v>14.09.2017</c:v>
                </c:pt>
                <c:pt idx="45">
                  <c:v>15.09.2017</c:v>
                </c:pt>
                <c:pt idx="46">
                  <c:v>16.09.2017</c:v>
                </c:pt>
                <c:pt idx="47">
                  <c:v>17.09.2017</c:v>
                </c:pt>
                <c:pt idx="48">
                  <c:v>18.09.2017</c:v>
                </c:pt>
                <c:pt idx="49">
                  <c:v>19.09.2017</c:v>
                </c:pt>
                <c:pt idx="50">
                  <c:v>20.09.2017</c:v>
                </c:pt>
                <c:pt idx="51">
                  <c:v>21.09.2017</c:v>
                </c:pt>
                <c:pt idx="52">
                  <c:v>22.09.2017</c:v>
                </c:pt>
                <c:pt idx="53">
                  <c:v>23.09.2017</c:v>
                </c:pt>
                <c:pt idx="54">
                  <c:v>24.09.2017</c:v>
                </c:pt>
                <c:pt idx="55">
                  <c:v>25.09.2017</c:v>
                </c:pt>
                <c:pt idx="56">
                  <c:v>26.09.2017</c:v>
                </c:pt>
                <c:pt idx="57">
                  <c:v>27.09.2017</c:v>
                </c:pt>
                <c:pt idx="58">
                  <c:v>28.09.2017</c:v>
                </c:pt>
                <c:pt idx="59">
                  <c:v>29.09.2017</c:v>
                </c:pt>
                <c:pt idx="60">
                  <c:v>30.09.2017</c:v>
                </c:pt>
                <c:pt idx="61">
                  <c:v>01.10.2017</c:v>
                </c:pt>
                <c:pt idx="62">
                  <c:v>02.10.2017</c:v>
                </c:pt>
                <c:pt idx="63">
                  <c:v>03.10.2017</c:v>
                </c:pt>
                <c:pt idx="64">
                  <c:v>04.10.2017</c:v>
                </c:pt>
                <c:pt idx="65">
                  <c:v>05.10.2017</c:v>
                </c:pt>
                <c:pt idx="66">
                  <c:v>06.10.2017</c:v>
                </c:pt>
                <c:pt idx="67">
                  <c:v>07.10.2017</c:v>
                </c:pt>
                <c:pt idx="68">
                  <c:v>08.10.2017</c:v>
                </c:pt>
                <c:pt idx="69">
                  <c:v>09.10.2017</c:v>
                </c:pt>
                <c:pt idx="70">
                  <c:v>10.10.2017</c:v>
                </c:pt>
                <c:pt idx="71">
                  <c:v>11.10.2017</c:v>
                </c:pt>
                <c:pt idx="72">
                  <c:v>12.10.2017</c:v>
                </c:pt>
                <c:pt idx="73">
                  <c:v>13.10.2017</c:v>
                </c:pt>
                <c:pt idx="74">
                  <c:v>14.10.2017</c:v>
                </c:pt>
                <c:pt idx="75">
                  <c:v>15.10.2017</c:v>
                </c:pt>
                <c:pt idx="76">
                  <c:v>16.10.2017</c:v>
                </c:pt>
                <c:pt idx="77">
                  <c:v>17.10.2017</c:v>
                </c:pt>
                <c:pt idx="78">
                  <c:v>18.10.2017</c:v>
                </c:pt>
                <c:pt idx="79">
                  <c:v>19.10.2017</c:v>
                </c:pt>
                <c:pt idx="80">
                  <c:v>20.10.2017</c:v>
                </c:pt>
                <c:pt idx="81">
                  <c:v>21.10.2017</c:v>
                </c:pt>
                <c:pt idx="82">
                  <c:v>22.10.2017</c:v>
                </c:pt>
                <c:pt idx="83">
                  <c:v>23.10.2017</c:v>
                </c:pt>
                <c:pt idx="84">
                  <c:v>24.10.2017</c:v>
                </c:pt>
                <c:pt idx="85">
                  <c:v>25.10.2017</c:v>
                </c:pt>
                <c:pt idx="86">
                  <c:v>26.10.2017</c:v>
                </c:pt>
                <c:pt idx="87">
                  <c:v>27.10.2017</c:v>
                </c:pt>
                <c:pt idx="88">
                  <c:v>28.10.2017</c:v>
                </c:pt>
                <c:pt idx="89">
                  <c:v>29.10.2017</c:v>
                </c:pt>
                <c:pt idx="90">
                  <c:v>30.10.2017</c:v>
                </c:pt>
                <c:pt idx="91">
                  <c:v>31.10.2017</c:v>
                </c:pt>
                <c:pt idx="92">
                  <c:v>01.11.2017</c:v>
                </c:pt>
                <c:pt idx="93">
                  <c:v>02.11.2017</c:v>
                </c:pt>
                <c:pt idx="94">
                  <c:v>03.11.2017</c:v>
                </c:pt>
                <c:pt idx="95">
                  <c:v>04.11.2017</c:v>
                </c:pt>
                <c:pt idx="96">
                  <c:v>05.11.2017</c:v>
                </c:pt>
                <c:pt idx="97">
                  <c:v>06.11.2017</c:v>
                </c:pt>
                <c:pt idx="98">
                  <c:v>07.11.2017</c:v>
                </c:pt>
                <c:pt idx="99">
                  <c:v>08.11.2017</c:v>
                </c:pt>
                <c:pt idx="100">
                  <c:v>09.11.2017</c:v>
                </c:pt>
                <c:pt idx="101">
                  <c:v>10.11.2017</c:v>
                </c:pt>
                <c:pt idx="102">
                  <c:v>11.11.2017</c:v>
                </c:pt>
                <c:pt idx="103">
                  <c:v>12.11.2017</c:v>
                </c:pt>
                <c:pt idx="104">
                  <c:v>13.11.2017</c:v>
                </c:pt>
                <c:pt idx="105">
                  <c:v>14.11.2017</c:v>
                </c:pt>
                <c:pt idx="106">
                  <c:v>15.11.2017</c:v>
                </c:pt>
                <c:pt idx="107">
                  <c:v>16.11.2017</c:v>
                </c:pt>
                <c:pt idx="108">
                  <c:v>17.11.2017</c:v>
                </c:pt>
                <c:pt idx="109">
                  <c:v>18.11.2017</c:v>
                </c:pt>
                <c:pt idx="110">
                  <c:v>19.11.2017</c:v>
                </c:pt>
                <c:pt idx="111">
                  <c:v>20.11.2017</c:v>
                </c:pt>
                <c:pt idx="112">
                  <c:v>21.11.2017</c:v>
                </c:pt>
                <c:pt idx="113">
                  <c:v>22.11.2017</c:v>
                </c:pt>
                <c:pt idx="114">
                  <c:v>23.11.2017</c:v>
                </c:pt>
                <c:pt idx="115">
                  <c:v>24.11.2017</c:v>
                </c:pt>
                <c:pt idx="116">
                  <c:v>25.11.2017</c:v>
                </c:pt>
                <c:pt idx="117">
                  <c:v>26.11.2017</c:v>
                </c:pt>
                <c:pt idx="118">
                  <c:v>27.11.2017</c:v>
                </c:pt>
                <c:pt idx="119">
                  <c:v>28.11.2017</c:v>
                </c:pt>
                <c:pt idx="120">
                  <c:v>29.11.2017</c:v>
                </c:pt>
                <c:pt idx="121">
                  <c:v>30.11.2017</c:v>
                </c:pt>
                <c:pt idx="122">
                  <c:v>01.12.2017</c:v>
                </c:pt>
                <c:pt idx="123">
                  <c:v>02.12.2017</c:v>
                </c:pt>
                <c:pt idx="124">
                  <c:v>03.12.2017</c:v>
                </c:pt>
                <c:pt idx="125">
                  <c:v>04.12.2017</c:v>
                </c:pt>
                <c:pt idx="126">
                  <c:v>05.12.2017</c:v>
                </c:pt>
                <c:pt idx="127">
                  <c:v>06.12.2017</c:v>
                </c:pt>
                <c:pt idx="128">
                  <c:v>07.12.2017</c:v>
                </c:pt>
                <c:pt idx="129">
                  <c:v>08.12.2017</c:v>
                </c:pt>
                <c:pt idx="130">
                  <c:v>09.12.2017</c:v>
                </c:pt>
                <c:pt idx="131">
                  <c:v>10.12.2017</c:v>
                </c:pt>
                <c:pt idx="132">
                  <c:v>11.12.2017</c:v>
                </c:pt>
                <c:pt idx="133">
                  <c:v>12.12.2017</c:v>
                </c:pt>
                <c:pt idx="134">
                  <c:v>13.12.2017</c:v>
                </c:pt>
                <c:pt idx="135">
                  <c:v>14.12.2017</c:v>
                </c:pt>
                <c:pt idx="136">
                  <c:v>15.12.2017</c:v>
                </c:pt>
                <c:pt idx="137">
                  <c:v>16.12.2017</c:v>
                </c:pt>
                <c:pt idx="138">
                  <c:v>17.12.2017</c:v>
                </c:pt>
                <c:pt idx="139">
                  <c:v>18.12.2017</c:v>
                </c:pt>
                <c:pt idx="140">
                  <c:v>19.12.2017</c:v>
                </c:pt>
                <c:pt idx="141">
                  <c:v>20.12.2017</c:v>
                </c:pt>
                <c:pt idx="142">
                  <c:v>21.12.2017</c:v>
                </c:pt>
                <c:pt idx="143">
                  <c:v>22.12.2017</c:v>
                </c:pt>
                <c:pt idx="144">
                  <c:v>23.12.2017</c:v>
                </c:pt>
                <c:pt idx="145">
                  <c:v>24.12.2017</c:v>
                </c:pt>
                <c:pt idx="146">
                  <c:v>25.12.2017</c:v>
                </c:pt>
                <c:pt idx="147">
                  <c:v>26.12.2017</c:v>
                </c:pt>
                <c:pt idx="148">
                  <c:v>27.12.2017</c:v>
                </c:pt>
                <c:pt idx="149">
                  <c:v>28.12.2017</c:v>
                </c:pt>
                <c:pt idx="150">
                  <c:v>29.12.2017</c:v>
                </c:pt>
                <c:pt idx="151">
                  <c:v>30.12.2017</c:v>
                </c:pt>
                <c:pt idx="152">
                  <c:v>31.12.2017</c:v>
                </c:pt>
                <c:pt idx="153">
                  <c:v>01.01.2018</c:v>
                </c:pt>
                <c:pt idx="154">
                  <c:v>02.01.2018</c:v>
                </c:pt>
                <c:pt idx="155">
                  <c:v>03.01.2018</c:v>
                </c:pt>
                <c:pt idx="156">
                  <c:v>04.01.2018</c:v>
                </c:pt>
                <c:pt idx="157">
                  <c:v>05.01.2018</c:v>
                </c:pt>
                <c:pt idx="158">
                  <c:v>06.01.2018</c:v>
                </c:pt>
                <c:pt idx="159">
                  <c:v>07.01.2018</c:v>
                </c:pt>
                <c:pt idx="160">
                  <c:v>08.01.2018</c:v>
                </c:pt>
                <c:pt idx="161">
                  <c:v>09.01.2018</c:v>
                </c:pt>
                <c:pt idx="162">
                  <c:v>10.01.2018</c:v>
                </c:pt>
                <c:pt idx="163">
                  <c:v>11.01.2018</c:v>
                </c:pt>
                <c:pt idx="164">
                  <c:v>12.01.2018</c:v>
                </c:pt>
                <c:pt idx="165">
                  <c:v>13.01.2018</c:v>
                </c:pt>
                <c:pt idx="166">
                  <c:v>14.01.2018</c:v>
                </c:pt>
                <c:pt idx="167">
                  <c:v>15.01.2018</c:v>
                </c:pt>
                <c:pt idx="168">
                  <c:v>16.01.2018</c:v>
                </c:pt>
                <c:pt idx="169">
                  <c:v>17.01.2018</c:v>
                </c:pt>
                <c:pt idx="170">
                  <c:v>18.01.2018</c:v>
                </c:pt>
                <c:pt idx="171">
                  <c:v>19.01.2018</c:v>
                </c:pt>
                <c:pt idx="172">
                  <c:v>20.01.2018</c:v>
                </c:pt>
                <c:pt idx="173">
                  <c:v>21.01.2018</c:v>
                </c:pt>
                <c:pt idx="174">
                  <c:v>22.01.2018</c:v>
                </c:pt>
                <c:pt idx="175">
                  <c:v>23.01.2018</c:v>
                </c:pt>
                <c:pt idx="176">
                  <c:v>24.01.2018</c:v>
                </c:pt>
                <c:pt idx="177">
                  <c:v>25.01.2018</c:v>
                </c:pt>
                <c:pt idx="178">
                  <c:v>26.01.2018</c:v>
                </c:pt>
                <c:pt idx="179">
                  <c:v>27.01.2018</c:v>
                </c:pt>
                <c:pt idx="180">
                  <c:v>28.01.2018</c:v>
                </c:pt>
                <c:pt idx="181">
                  <c:v>29.01.2018</c:v>
                </c:pt>
                <c:pt idx="182">
                  <c:v>30.01.2018</c:v>
                </c:pt>
                <c:pt idx="183">
                  <c:v>31.01.2018</c:v>
                </c:pt>
                <c:pt idx="184">
                  <c:v>01.02.2018</c:v>
                </c:pt>
                <c:pt idx="185">
                  <c:v>02.02.2018</c:v>
                </c:pt>
                <c:pt idx="186">
                  <c:v>03.02.2018</c:v>
                </c:pt>
                <c:pt idx="187">
                  <c:v>04.02.2018</c:v>
                </c:pt>
                <c:pt idx="188">
                  <c:v>05.02.2018</c:v>
                </c:pt>
                <c:pt idx="189">
                  <c:v>06.02.2018</c:v>
                </c:pt>
                <c:pt idx="190">
                  <c:v>07.02.2018</c:v>
                </c:pt>
                <c:pt idx="191">
                  <c:v>08.02.2018</c:v>
                </c:pt>
                <c:pt idx="192">
                  <c:v>09.02.2018</c:v>
                </c:pt>
                <c:pt idx="193">
                  <c:v>10.02.2018</c:v>
                </c:pt>
                <c:pt idx="194">
                  <c:v>11.02.2018</c:v>
                </c:pt>
                <c:pt idx="195">
                  <c:v>12.02.2018</c:v>
                </c:pt>
                <c:pt idx="196">
                  <c:v>13.02.2018</c:v>
                </c:pt>
                <c:pt idx="197">
                  <c:v>14.02.2018</c:v>
                </c:pt>
                <c:pt idx="198">
                  <c:v>15.02.2018</c:v>
                </c:pt>
                <c:pt idx="199">
                  <c:v>16.02.2018</c:v>
                </c:pt>
                <c:pt idx="200">
                  <c:v>17.02.2018</c:v>
                </c:pt>
                <c:pt idx="201">
                  <c:v>18.02.2018</c:v>
                </c:pt>
                <c:pt idx="202">
                  <c:v>19.02.2018</c:v>
                </c:pt>
                <c:pt idx="203">
                  <c:v>20.02.2018</c:v>
                </c:pt>
                <c:pt idx="204">
                  <c:v>21.02.2018</c:v>
                </c:pt>
                <c:pt idx="205">
                  <c:v>22.02.2018</c:v>
                </c:pt>
                <c:pt idx="206">
                  <c:v>23.02.2018</c:v>
                </c:pt>
                <c:pt idx="207">
                  <c:v>24.02.2018</c:v>
                </c:pt>
                <c:pt idx="208">
                  <c:v>25.02.2018</c:v>
                </c:pt>
                <c:pt idx="209">
                  <c:v>26.02.2018</c:v>
                </c:pt>
                <c:pt idx="210">
                  <c:v>27.02.2018</c:v>
                </c:pt>
                <c:pt idx="211">
                  <c:v>28.02.2018</c:v>
                </c:pt>
                <c:pt idx="212">
                  <c:v>01.03.2018</c:v>
                </c:pt>
                <c:pt idx="213">
                  <c:v>02.03.2018</c:v>
                </c:pt>
                <c:pt idx="214">
                  <c:v>03.03.2018</c:v>
                </c:pt>
                <c:pt idx="215">
                  <c:v>04.03.2018</c:v>
                </c:pt>
                <c:pt idx="216">
                  <c:v>05.03.2018</c:v>
                </c:pt>
                <c:pt idx="217">
                  <c:v>06.03.2018</c:v>
                </c:pt>
                <c:pt idx="218">
                  <c:v>07.03.2018</c:v>
                </c:pt>
                <c:pt idx="219">
                  <c:v>08.03.2018</c:v>
                </c:pt>
                <c:pt idx="220">
                  <c:v>09.03.2018</c:v>
                </c:pt>
                <c:pt idx="221">
                  <c:v>10.03.2018</c:v>
                </c:pt>
                <c:pt idx="222">
                  <c:v>11.03.2018</c:v>
                </c:pt>
                <c:pt idx="223">
                  <c:v>12.03.2018</c:v>
                </c:pt>
                <c:pt idx="224">
                  <c:v>13.03.2018</c:v>
                </c:pt>
                <c:pt idx="225">
                  <c:v>14.03.2018</c:v>
                </c:pt>
                <c:pt idx="226">
                  <c:v>15.03.2018</c:v>
                </c:pt>
                <c:pt idx="227">
                  <c:v>16.03.2018</c:v>
                </c:pt>
                <c:pt idx="228">
                  <c:v>17.03.2018</c:v>
                </c:pt>
                <c:pt idx="229">
                  <c:v>18.03.2018</c:v>
                </c:pt>
                <c:pt idx="230">
                  <c:v>19.03.2018</c:v>
                </c:pt>
                <c:pt idx="231">
                  <c:v>20.03.2018</c:v>
                </c:pt>
                <c:pt idx="232">
                  <c:v>21.03.2018</c:v>
                </c:pt>
                <c:pt idx="233">
                  <c:v>22.03.2018</c:v>
                </c:pt>
                <c:pt idx="234">
                  <c:v>23.03.2018</c:v>
                </c:pt>
                <c:pt idx="235">
                  <c:v>24.03.2018</c:v>
                </c:pt>
                <c:pt idx="236">
                  <c:v>25.03.2018</c:v>
                </c:pt>
                <c:pt idx="237">
                  <c:v>26.03.2018</c:v>
                </c:pt>
                <c:pt idx="238">
                  <c:v>27.03.2018</c:v>
                </c:pt>
                <c:pt idx="239">
                  <c:v>28.03.2018</c:v>
                </c:pt>
                <c:pt idx="240">
                  <c:v>29.03.2018</c:v>
                </c:pt>
                <c:pt idx="241">
                  <c:v>30.03.2018</c:v>
                </c:pt>
                <c:pt idx="242">
                  <c:v>31.03.2018</c:v>
                </c:pt>
                <c:pt idx="243">
                  <c:v>01.04.2018</c:v>
                </c:pt>
                <c:pt idx="244">
                  <c:v>02.04.2018</c:v>
                </c:pt>
                <c:pt idx="245">
                  <c:v>03.04.2018</c:v>
                </c:pt>
                <c:pt idx="246">
                  <c:v>04.04.2018</c:v>
                </c:pt>
                <c:pt idx="247">
                  <c:v>05.04.2018</c:v>
                </c:pt>
                <c:pt idx="248">
                  <c:v>06.04.2018</c:v>
                </c:pt>
                <c:pt idx="249">
                  <c:v>07.04.2018</c:v>
                </c:pt>
                <c:pt idx="250">
                  <c:v>08.04.2018</c:v>
                </c:pt>
                <c:pt idx="251">
                  <c:v>09.04.2018</c:v>
                </c:pt>
                <c:pt idx="252">
                  <c:v>10.04.2018</c:v>
                </c:pt>
                <c:pt idx="253">
                  <c:v>11.04.2018</c:v>
                </c:pt>
                <c:pt idx="254">
                  <c:v>12.04.2018</c:v>
                </c:pt>
                <c:pt idx="255">
                  <c:v>13.04.2018</c:v>
                </c:pt>
                <c:pt idx="256">
                  <c:v>14.04.2018</c:v>
                </c:pt>
                <c:pt idx="257">
                  <c:v>15.04.2018</c:v>
                </c:pt>
                <c:pt idx="258">
                  <c:v>16.04.2018</c:v>
                </c:pt>
                <c:pt idx="259">
                  <c:v>17.04.2018</c:v>
                </c:pt>
                <c:pt idx="260">
                  <c:v>18.04.2018</c:v>
                </c:pt>
                <c:pt idx="261">
                  <c:v>19.04.2018</c:v>
                </c:pt>
                <c:pt idx="262">
                  <c:v>20.04.2018</c:v>
                </c:pt>
                <c:pt idx="263">
                  <c:v>21.04.2018</c:v>
                </c:pt>
                <c:pt idx="264">
                  <c:v>22.04.2018</c:v>
                </c:pt>
                <c:pt idx="265">
                  <c:v>23.04.2018</c:v>
                </c:pt>
                <c:pt idx="266">
                  <c:v>24.04.2018</c:v>
                </c:pt>
                <c:pt idx="267">
                  <c:v>25.04.2018</c:v>
                </c:pt>
                <c:pt idx="268">
                  <c:v>26.04.2018</c:v>
                </c:pt>
                <c:pt idx="269">
                  <c:v>27.04.2018</c:v>
                </c:pt>
                <c:pt idx="270">
                  <c:v>28.04.2018</c:v>
                </c:pt>
                <c:pt idx="271">
                  <c:v>29.04.2018</c:v>
                </c:pt>
                <c:pt idx="272">
                  <c:v>30.04.2018</c:v>
                </c:pt>
                <c:pt idx="273">
                  <c:v>01.05.2018</c:v>
                </c:pt>
                <c:pt idx="274">
                  <c:v>02.05.2018</c:v>
                </c:pt>
                <c:pt idx="275">
                  <c:v>03.05.2018</c:v>
                </c:pt>
                <c:pt idx="276">
                  <c:v>04.05.2018</c:v>
                </c:pt>
                <c:pt idx="277">
                  <c:v>05.05.2018</c:v>
                </c:pt>
                <c:pt idx="278">
                  <c:v>06.05.2018</c:v>
                </c:pt>
                <c:pt idx="279">
                  <c:v>07.05.2018</c:v>
                </c:pt>
                <c:pt idx="280">
                  <c:v>08.05.2018</c:v>
                </c:pt>
                <c:pt idx="281">
                  <c:v>09.05.2018</c:v>
                </c:pt>
                <c:pt idx="282">
                  <c:v>10.05.2018</c:v>
                </c:pt>
                <c:pt idx="283">
                  <c:v>11.05.2018</c:v>
                </c:pt>
                <c:pt idx="284">
                  <c:v>12.05.2018</c:v>
                </c:pt>
                <c:pt idx="285">
                  <c:v>13.05.2018</c:v>
                </c:pt>
                <c:pt idx="286">
                  <c:v>14.05.2018</c:v>
                </c:pt>
                <c:pt idx="287">
                  <c:v>15.05.2018</c:v>
                </c:pt>
                <c:pt idx="288">
                  <c:v>16.05.2018</c:v>
                </c:pt>
                <c:pt idx="289">
                  <c:v>17.05.2018</c:v>
                </c:pt>
                <c:pt idx="290">
                  <c:v>18.05.2018</c:v>
                </c:pt>
                <c:pt idx="291">
                  <c:v>19.05.2018</c:v>
                </c:pt>
                <c:pt idx="292">
                  <c:v>20.05.2018</c:v>
                </c:pt>
                <c:pt idx="293">
                  <c:v>21.05.2018</c:v>
                </c:pt>
                <c:pt idx="294">
                  <c:v>22.05.2018</c:v>
                </c:pt>
                <c:pt idx="295">
                  <c:v>23.05.2018</c:v>
                </c:pt>
                <c:pt idx="296">
                  <c:v>24.05.2018</c:v>
                </c:pt>
                <c:pt idx="297">
                  <c:v>25.05.2018</c:v>
                </c:pt>
                <c:pt idx="298">
                  <c:v>26.05.2018</c:v>
                </c:pt>
                <c:pt idx="299">
                  <c:v>27.05.2018</c:v>
                </c:pt>
                <c:pt idx="300">
                  <c:v>28.05.2018</c:v>
                </c:pt>
                <c:pt idx="301">
                  <c:v>29.05.2018</c:v>
                </c:pt>
                <c:pt idx="302">
                  <c:v>30.05.2018</c:v>
                </c:pt>
                <c:pt idx="303">
                  <c:v>31.05.2018</c:v>
                </c:pt>
                <c:pt idx="304">
                  <c:v>01.06.2018</c:v>
                </c:pt>
                <c:pt idx="305">
                  <c:v>02.06.2018</c:v>
                </c:pt>
                <c:pt idx="306">
                  <c:v>03.06.2018</c:v>
                </c:pt>
                <c:pt idx="307">
                  <c:v>04.06.2018</c:v>
                </c:pt>
                <c:pt idx="308">
                  <c:v>05.06.2018</c:v>
                </c:pt>
                <c:pt idx="309">
                  <c:v>06.06.2018</c:v>
                </c:pt>
                <c:pt idx="310">
                  <c:v>07.06.2018</c:v>
                </c:pt>
                <c:pt idx="311">
                  <c:v>08.06.2018</c:v>
                </c:pt>
                <c:pt idx="312">
                  <c:v>09.06.2018</c:v>
                </c:pt>
                <c:pt idx="313">
                  <c:v>10.06.2018</c:v>
                </c:pt>
                <c:pt idx="314">
                  <c:v>11.06.2018</c:v>
                </c:pt>
                <c:pt idx="315">
                  <c:v>12.06.2018</c:v>
                </c:pt>
                <c:pt idx="316">
                  <c:v>13.06.2018</c:v>
                </c:pt>
                <c:pt idx="317">
                  <c:v>14.06.2018</c:v>
                </c:pt>
                <c:pt idx="318">
                  <c:v>15.06.2018</c:v>
                </c:pt>
                <c:pt idx="319">
                  <c:v>16.06.2018</c:v>
                </c:pt>
                <c:pt idx="320">
                  <c:v>17.06.2018</c:v>
                </c:pt>
                <c:pt idx="321">
                  <c:v>18.06.2018</c:v>
                </c:pt>
                <c:pt idx="322">
                  <c:v>19.06.2018</c:v>
                </c:pt>
                <c:pt idx="323">
                  <c:v>20.06.2018</c:v>
                </c:pt>
              </c:strCache>
            </c:strRef>
          </c:cat>
          <c:val>
            <c:numRef>
              <c:f>Sheet1!$B$2:$B$325</c:f>
              <c:numCache>
                <c:formatCode>General</c:formatCode>
                <c:ptCount val="324"/>
                <c:pt idx="0">
                  <c:v>932</c:v>
                </c:pt>
                <c:pt idx="1">
                  <c:v>986</c:v>
                </c:pt>
                <c:pt idx="2">
                  <c:v>343</c:v>
                </c:pt>
                <c:pt idx="3">
                  <c:v>98</c:v>
                </c:pt>
                <c:pt idx="4">
                  <c:v>220</c:v>
                </c:pt>
                <c:pt idx="5">
                  <c:v>1394</c:v>
                </c:pt>
                <c:pt idx="6">
                  <c:v>1235</c:v>
                </c:pt>
                <c:pt idx="7">
                  <c:v>627</c:v>
                </c:pt>
                <c:pt idx="8">
                  <c:v>156</c:v>
                </c:pt>
                <c:pt idx="9">
                  <c:v>448</c:v>
                </c:pt>
                <c:pt idx="10">
                  <c:v>1343</c:v>
                </c:pt>
                <c:pt idx="11">
                  <c:v>487</c:v>
                </c:pt>
                <c:pt idx="12">
                  <c:v>631</c:v>
                </c:pt>
                <c:pt idx="13">
                  <c:v>1674</c:v>
                </c:pt>
                <c:pt idx="14">
                  <c:v>278</c:v>
                </c:pt>
                <c:pt idx="15">
                  <c:v>1119</c:v>
                </c:pt>
                <c:pt idx="16">
                  <c:v>1397</c:v>
                </c:pt>
                <c:pt idx="17">
                  <c:v>1542</c:v>
                </c:pt>
                <c:pt idx="18">
                  <c:v>455</c:v>
                </c:pt>
                <c:pt idx="19">
                  <c:v>216</c:v>
                </c:pt>
                <c:pt idx="20">
                  <c:v>503</c:v>
                </c:pt>
                <c:pt idx="21">
                  <c:v>269</c:v>
                </c:pt>
                <c:pt idx="22">
                  <c:v>780</c:v>
                </c:pt>
                <c:pt idx="23">
                  <c:v>284</c:v>
                </c:pt>
                <c:pt idx="24">
                  <c:v>595</c:v>
                </c:pt>
                <c:pt idx="25">
                  <c:v>209</c:v>
                </c:pt>
                <c:pt idx="26">
                  <c:v>5852</c:v>
                </c:pt>
                <c:pt idx="27">
                  <c:v>2763</c:v>
                </c:pt>
                <c:pt idx="28">
                  <c:v>5602</c:v>
                </c:pt>
                <c:pt idx="29">
                  <c:v>1280</c:v>
                </c:pt>
                <c:pt idx="30">
                  <c:v>381</c:v>
                </c:pt>
                <c:pt idx="31">
                  <c:v>720</c:v>
                </c:pt>
                <c:pt idx="32">
                  <c:v>874</c:v>
                </c:pt>
                <c:pt idx="33">
                  <c:v>310</c:v>
                </c:pt>
                <c:pt idx="34">
                  <c:v>283</c:v>
                </c:pt>
                <c:pt idx="35">
                  <c:v>728</c:v>
                </c:pt>
                <c:pt idx="36">
                  <c:v>526</c:v>
                </c:pt>
                <c:pt idx="37">
                  <c:v>1269</c:v>
                </c:pt>
                <c:pt idx="38">
                  <c:v>268</c:v>
                </c:pt>
                <c:pt idx="39">
                  <c:v>905</c:v>
                </c:pt>
                <c:pt idx="40">
                  <c:v>254</c:v>
                </c:pt>
                <c:pt idx="41">
                  <c:v>93</c:v>
                </c:pt>
                <c:pt idx="42">
                  <c:v>367</c:v>
                </c:pt>
                <c:pt idx="43">
                  <c:v>1234</c:v>
                </c:pt>
                <c:pt idx="44">
                  <c:v>3100</c:v>
                </c:pt>
                <c:pt idx="45">
                  <c:v>1114</c:v>
                </c:pt>
                <c:pt idx="46">
                  <c:v>609</c:v>
                </c:pt>
                <c:pt idx="47">
                  <c:v>405</c:v>
                </c:pt>
                <c:pt idx="48">
                  <c:v>389</c:v>
                </c:pt>
                <c:pt idx="49">
                  <c:v>626</c:v>
                </c:pt>
                <c:pt idx="50">
                  <c:v>1313</c:v>
                </c:pt>
                <c:pt idx="51">
                  <c:v>991</c:v>
                </c:pt>
                <c:pt idx="52">
                  <c:v>506</c:v>
                </c:pt>
                <c:pt idx="53">
                  <c:v>208</c:v>
                </c:pt>
                <c:pt idx="54">
                  <c:v>1198</c:v>
                </c:pt>
                <c:pt idx="55">
                  <c:v>1189</c:v>
                </c:pt>
                <c:pt idx="56">
                  <c:v>574</c:v>
                </c:pt>
                <c:pt idx="57">
                  <c:v>248</c:v>
                </c:pt>
                <c:pt idx="58">
                  <c:v>1971</c:v>
                </c:pt>
                <c:pt idx="59">
                  <c:v>2648</c:v>
                </c:pt>
                <c:pt idx="60">
                  <c:v>1268</c:v>
                </c:pt>
                <c:pt idx="61">
                  <c:v>516</c:v>
                </c:pt>
                <c:pt idx="62">
                  <c:v>544</c:v>
                </c:pt>
                <c:pt idx="63">
                  <c:v>1211</c:v>
                </c:pt>
                <c:pt idx="64">
                  <c:v>754</c:v>
                </c:pt>
                <c:pt idx="65">
                  <c:v>2261</c:v>
                </c:pt>
                <c:pt idx="66">
                  <c:v>1598</c:v>
                </c:pt>
                <c:pt idx="67">
                  <c:v>891</c:v>
                </c:pt>
                <c:pt idx="68">
                  <c:v>870</c:v>
                </c:pt>
                <c:pt idx="69">
                  <c:v>3818</c:v>
                </c:pt>
                <c:pt idx="70">
                  <c:v>22352</c:v>
                </c:pt>
                <c:pt idx="71">
                  <c:v>14118</c:v>
                </c:pt>
                <c:pt idx="72">
                  <c:v>24493</c:v>
                </c:pt>
                <c:pt idx="73">
                  <c:v>9642</c:v>
                </c:pt>
                <c:pt idx="74">
                  <c:v>8748</c:v>
                </c:pt>
                <c:pt idx="75">
                  <c:v>10538</c:v>
                </c:pt>
                <c:pt idx="76">
                  <c:v>6531</c:v>
                </c:pt>
                <c:pt idx="77">
                  <c:v>5156</c:v>
                </c:pt>
                <c:pt idx="78">
                  <c:v>5768</c:v>
                </c:pt>
                <c:pt idx="79">
                  <c:v>3304</c:v>
                </c:pt>
                <c:pt idx="80">
                  <c:v>2902</c:v>
                </c:pt>
                <c:pt idx="81">
                  <c:v>2644</c:v>
                </c:pt>
                <c:pt idx="82">
                  <c:v>884</c:v>
                </c:pt>
                <c:pt idx="83">
                  <c:v>1222</c:v>
                </c:pt>
                <c:pt idx="84">
                  <c:v>741</c:v>
                </c:pt>
                <c:pt idx="85">
                  <c:v>638</c:v>
                </c:pt>
                <c:pt idx="86">
                  <c:v>337</c:v>
                </c:pt>
                <c:pt idx="87">
                  <c:v>596</c:v>
                </c:pt>
                <c:pt idx="88">
                  <c:v>895</c:v>
                </c:pt>
                <c:pt idx="89">
                  <c:v>513</c:v>
                </c:pt>
                <c:pt idx="90">
                  <c:v>1052</c:v>
                </c:pt>
                <c:pt idx="91">
                  <c:v>566</c:v>
                </c:pt>
                <c:pt idx="92">
                  <c:v>435</c:v>
                </c:pt>
                <c:pt idx="93">
                  <c:v>464</c:v>
                </c:pt>
                <c:pt idx="94">
                  <c:v>1040</c:v>
                </c:pt>
                <c:pt idx="95">
                  <c:v>1123</c:v>
                </c:pt>
                <c:pt idx="96">
                  <c:v>922</c:v>
                </c:pt>
                <c:pt idx="97">
                  <c:v>4326</c:v>
                </c:pt>
                <c:pt idx="98">
                  <c:v>2044</c:v>
                </c:pt>
                <c:pt idx="99">
                  <c:v>1361</c:v>
                </c:pt>
                <c:pt idx="100">
                  <c:v>707</c:v>
                </c:pt>
                <c:pt idx="101">
                  <c:v>293</c:v>
                </c:pt>
                <c:pt idx="102">
                  <c:v>175</c:v>
                </c:pt>
                <c:pt idx="103">
                  <c:v>153</c:v>
                </c:pt>
                <c:pt idx="104">
                  <c:v>865</c:v>
                </c:pt>
                <c:pt idx="105">
                  <c:v>3055</c:v>
                </c:pt>
                <c:pt idx="106">
                  <c:v>2669</c:v>
                </c:pt>
                <c:pt idx="107">
                  <c:v>1885</c:v>
                </c:pt>
                <c:pt idx="108">
                  <c:v>2452</c:v>
                </c:pt>
                <c:pt idx="109">
                  <c:v>1540</c:v>
                </c:pt>
                <c:pt idx="110">
                  <c:v>910</c:v>
                </c:pt>
                <c:pt idx="111">
                  <c:v>2433</c:v>
                </c:pt>
                <c:pt idx="112">
                  <c:v>7245</c:v>
                </c:pt>
                <c:pt idx="113">
                  <c:v>5055</c:v>
                </c:pt>
                <c:pt idx="114">
                  <c:v>1949</c:v>
                </c:pt>
                <c:pt idx="115">
                  <c:v>1278</c:v>
                </c:pt>
                <c:pt idx="116">
                  <c:v>807</c:v>
                </c:pt>
                <c:pt idx="117">
                  <c:v>473</c:v>
                </c:pt>
                <c:pt idx="118">
                  <c:v>1218</c:v>
                </c:pt>
                <c:pt idx="119">
                  <c:v>682</c:v>
                </c:pt>
                <c:pt idx="120">
                  <c:v>321</c:v>
                </c:pt>
                <c:pt idx="121">
                  <c:v>209</c:v>
                </c:pt>
                <c:pt idx="122">
                  <c:v>234</c:v>
                </c:pt>
                <c:pt idx="123">
                  <c:v>374</c:v>
                </c:pt>
                <c:pt idx="124">
                  <c:v>274</c:v>
                </c:pt>
                <c:pt idx="125">
                  <c:v>1067</c:v>
                </c:pt>
                <c:pt idx="126">
                  <c:v>685</c:v>
                </c:pt>
                <c:pt idx="127">
                  <c:v>904</c:v>
                </c:pt>
                <c:pt idx="128">
                  <c:v>250</c:v>
                </c:pt>
                <c:pt idx="129">
                  <c:v>509</c:v>
                </c:pt>
                <c:pt idx="130">
                  <c:v>304</c:v>
                </c:pt>
                <c:pt idx="131">
                  <c:v>229</c:v>
                </c:pt>
                <c:pt idx="132">
                  <c:v>115</c:v>
                </c:pt>
                <c:pt idx="133">
                  <c:v>1102</c:v>
                </c:pt>
                <c:pt idx="134">
                  <c:v>280</c:v>
                </c:pt>
                <c:pt idx="135">
                  <c:v>447</c:v>
                </c:pt>
                <c:pt idx="136">
                  <c:v>334</c:v>
                </c:pt>
                <c:pt idx="137">
                  <c:v>166</c:v>
                </c:pt>
                <c:pt idx="138">
                  <c:v>173</c:v>
                </c:pt>
                <c:pt idx="139">
                  <c:v>187</c:v>
                </c:pt>
                <c:pt idx="140">
                  <c:v>335</c:v>
                </c:pt>
                <c:pt idx="141">
                  <c:v>586</c:v>
                </c:pt>
                <c:pt idx="142">
                  <c:v>97</c:v>
                </c:pt>
                <c:pt idx="143">
                  <c:v>631</c:v>
                </c:pt>
                <c:pt idx="144">
                  <c:v>628</c:v>
                </c:pt>
                <c:pt idx="145">
                  <c:v>363</c:v>
                </c:pt>
                <c:pt idx="146">
                  <c:v>281</c:v>
                </c:pt>
                <c:pt idx="147">
                  <c:v>1089</c:v>
                </c:pt>
                <c:pt idx="148">
                  <c:v>302</c:v>
                </c:pt>
                <c:pt idx="149">
                  <c:v>1588</c:v>
                </c:pt>
                <c:pt idx="150">
                  <c:v>1955</c:v>
                </c:pt>
                <c:pt idx="151">
                  <c:v>688</c:v>
                </c:pt>
                <c:pt idx="152">
                  <c:v>327</c:v>
                </c:pt>
                <c:pt idx="153">
                  <c:v>208</c:v>
                </c:pt>
                <c:pt idx="154">
                  <c:v>1227</c:v>
                </c:pt>
                <c:pt idx="155">
                  <c:v>700</c:v>
                </c:pt>
                <c:pt idx="156">
                  <c:v>251</c:v>
                </c:pt>
                <c:pt idx="157">
                  <c:v>201</c:v>
                </c:pt>
                <c:pt idx="158">
                  <c:v>219</c:v>
                </c:pt>
                <c:pt idx="159">
                  <c:v>384</c:v>
                </c:pt>
                <c:pt idx="160">
                  <c:v>224</c:v>
                </c:pt>
                <c:pt idx="161">
                  <c:v>116</c:v>
                </c:pt>
                <c:pt idx="162">
                  <c:v>110</c:v>
                </c:pt>
                <c:pt idx="163">
                  <c:v>379</c:v>
                </c:pt>
                <c:pt idx="164">
                  <c:v>546</c:v>
                </c:pt>
                <c:pt idx="165">
                  <c:v>426</c:v>
                </c:pt>
                <c:pt idx="166">
                  <c:v>1268</c:v>
                </c:pt>
                <c:pt idx="167">
                  <c:v>4035</c:v>
                </c:pt>
                <c:pt idx="168">
                  <c:v>1997</c:v>
                </c:pt>
                <c:pt idx="169">
                  <c:v>1011</c:v>
                </c:pt>
                <c:pt idx="170">
                  <c:v>460</c:v>
                </c:pt>
                <c:pt idx="171">
                  <c:v>376</c:v>
                </c:pt>
                <c:pt idx="172">
                  <c:v>457</c:v>
                </c:pt>
                <c:pt idx="173">
                  <c:v>216</c:v>
                </c:pt>
                <c:pt idx="174">
                  <c:v>592</c:v>
                </c:pt>
                <c:pt idx="175">
                  <c:v>462</c:v>
                </c:pt>
                <c:pt idx="176">
                  <c:v>178</c:v>
                </c:pt>
                <c:pt idx="177">
                  <c:v>357</c:v>
                </c:pt>
                <c:pt idx="178">
                  <c:v>401</c:v>
                </c:pt>
                <c:pt idx="179">
                  <c:v>149</c:v>
                </c:pt>
                <c:pt idx="180">
                  <c:v>96</c:v>
                </c:pt>
                <c:pt idx="181">
                  <c:v>653</c:v>
                </c:pt>
                <c:pt idx="182">
                  <c:v>482</c:v>
                </c:pt>
                <c:pt idx="183">
                  <c:v>202</c:v>
                </c:pt>
                <c:pt idx="184">
                  <c:v>89</c:v>
                </c:pt>
                <c:pt idx="185">
                  <c:v>81</c:v>
                </c:pt>
                <c:pt idx="186">
                  <c:v>56</c:v>
                </c:pt>
                <c:pt idx="187">
                  <c:v>60</c:v>
                </c:pt>
                <c:pt idx="188">
                  <c:v>530</c:v>
                </c:pt>
                <c:pt idx="189">
                  <c:v>212</c:v>
                </c:pt>
                <c:pt idx="190">
                  <c:v>347</c:v>
                </c:pt>
                <c:pt idx="191">
                  <c:v>506</c:v>
                </c:pt>
                <c:pt idx="192">
                  <c:v>193</c:v>
                </c:pt>
                <c:pt idx="193">
                  <c:v>110</c:v>
                </c:pt>
                <c:pt idx="194">
                  <c:v>61</c:v>
                </c:pt>
                <c:pt idx="195">
                  <c:v>510</c:v>
                </c:pt>
                <c:pt idx="196">
                  <c:v>701</c:v>
                </c:pt>
                <c:pt idx="197">
                  <c:v>951</c:v>
                </c:pt>
                <c:pt idx="198">
                  <c:v>434</c:v>
                </c:pt>
                <c:pt idx="199">
                  <c:v>165</c:v>
                </c:pt>
                <c:pt idx="200">
                  <c:v>106</c:v>
                </c:pt>
                <c:pt idx="201">
                  <c:v>94</c:v>
                </c:pt>
                <c:pt idx="202">
                  <c:v>129</c:v>
                </c:pt>
                <c:pt idx="203">
                  <c:v>80</c:v>
                </c:pt>
                <c:pt idx="204">
                  <c:v>33</c:v>
                </c:pt>
                <c:pt idx="205">
                  <c:v>211</c:v>
                </c:pt>
                <c:pt idx="206">
                  <c:v>340</c:v>
                </c:pt>
                <c:pt idx="207">
                  <c:v>734</c:v>
                </c:pt>
                <c:pt idx="208">
                  <c:v>229</c:v>
                </c:pt>
                <c:pt idx="209">
                  <c:v>436</c:v>
                </c:pt>
                <c:pt idx="210">
                  <c:v>292</c:v>
                </c:pt>
                <c:pt idx="211">
                  <c:v>669</c:v>
                </c:pt>
                <c:pt idx="212">
                  <c:v>359</c:v>
                </c:pt>
                <c:pt idx="213">
                  <c:v>936</c:v>
                </c:pt>
                <c:pt idx="214">
                  <c:v>270</c:v>
                </c:pt>
                <c:pt idx="215">
                  <c:v>211</c:v>
                </c:pt>
                <c:pt idx="216">
                  <c:v>793</c:v>
                </c:pt>
                <c:pt idx="217">
                  <c:v>437</c:v>
                </c:pt>
                <c:pt idx="218">
                  <c:v>584</c:v>
                </c:pt>
                <c:pt idx="219">
                  <c:v>312</c:v>
                </c:pt>
                <c:pt idx="220">
                  <c:v>356</c:v>
                </c:pt>
                <c:pt idx="221">
                  <c:v>758</c:v>
                </c:pt>
                <c:pt idx="222">
                  <c:v>310</c:v>
                </c:pt>
                <c:pt idx="223">
                  <c:v>424</c:v>
                </c:pt>
                <c:pt idx="224">
                  <c:v>1061</c:v>
                </c:pt>
                <c:pt idx="225">
                  <c:v>352</c:v>
                </c:pt>
                <c:pt idx="226">
                  <c:v>233</c:v>
                </c:pt>
                <c:pt idx="227">
                  <c:v>128</c:v>
                </c:pt>
                <c:pt idx="228">
                  <c:v>58</c:v>
                </c:pt>
                <c:pt idx="229">
                  <c:v>51</c:v>
                </c:pt>
                <c:pt idx="230">
                  <c:v>788</c:v>
                </c:pt>
                <c:pt idx="231">
                  <c:v>456</c:v>
                </c:pt>
                <c:pt idx="232">
                  <c:v>241</c:v>
                </c:pt>
                <c:pt idx="233">
                  <c:v>105</c:v>
                </c:pt>
                <c:pt idx="234">
                  <c:v>75</c:v>
                </c:pt>
                <c:pt idx="235">
                  <c:v>225</c:v>
                </c:pt>
                <c:pt idx="236">
                  <c:v>136</c:v>
                </c:pt>
                <c:pt idx="237">
                  <c:v>130</c:v>
                </c:pt>
                <c:pt idx="238">
                  <c:v>1022</c:v>
                </c:pt>
                <c:pt idx="239">
                  <c:v>681</c:v>
                </c:pt>
                <c:pt idx="240">
                  <c:v>120</c:v>
                </c:pt>
                <c:pt idx="241">
                  <c:v>88</c:v>
                </c:pt>
                <c:pt idx="242">
                  <c:v>45</c:v>
                </c:pt>
                <c:pt idx="243">
                  <c:v>27</c:v>
                </c:pt>
                <c:pt idx="244">
                  <c:v>58</c:v>
                </c:pt>
                <c:pt idx="245">
                  <c:v>29</c:v>
                </c:pt>
                <c:pt idx="246">
                  <c:v>105</c:v>
                </c:pt>
                <c:pt idx="247">
                  <c:v>129</c:v>
                </c:pt>
                <c:pt idx="248">
                  <c:v>342</c:v>
                </c:pt>
                <c:pt idx="249">
                  <c:v>124</c:v>
                </c:pt>
                <c:pt idx="250">
                  <c:v>69</c:v>
                </c:pt>
                <c:pt idx="251">
                  <c:v>52</c:v>
                </c:pt>
                <c:pt idx="252">
                  <c:v>224</c:v>
                </c:pt>
                <c:pt idx="253">
                  <c:v>114</c:v>
                </c:pt>
                <c:pt idx="254">
                  <c:v>197</c:v>
                </c:pt>
                <c:pt idx="255">
                  <c:v>435</c:v>
                </c:pt>
                <c:pt idx="256">
                  <c:v>183</c:v>
                </c:pt>
                <c:pt idx="257">
                  <c:v>152</c:v>
                </c:pt>
                <c:pt idx="258">
                  <c:v>77</c:v>
                </c:pt>
                <c:pt idx="259">
                  <c:v>161</c:v>
                </c:pt>
                <c:pt idx="260">
                  <c:v>215</c:v>
                </c:pt>
                <c:pt idx="261">
                  <c:v>389</c:v>
                </c:pt>
                <c:pt idx="262">
                  <c:v>664</c:v>
                </c:pt>
                <c:pt idx="263">
                  <c:v>233</c:v>
                </c:pt>
                <c:pt idx="264">
                  <c:v>131</c:v>
                </c:pt>
                <c:pt idx="265">
                  <c:v>80</c:v>
                </c:pt>
                <c:pt idx="266">
                  <c:v>77</c:v>
                </c:pt>
                <c:pt idx="267">
                  <c:v>951</c:v>
                </c:pt>
                <c:pt idx="268">
                  <c:v>725</c:v>
                </c:pt>
                <c:pt idx="269">
                  <c:v>340</c:v>
                </c:pt>
                <c:pt idx="270">
                  <c:v>315</c:v>
                </c:pt>
                <c:pt idx="271">
                  <c:v>122</c:v>
                </c:pt>
                <c:pt idx="272">
                  <c:v>163</c:v>
                </c:pt>
                <c:pt idx="273">
                  <c:v>92</c:v>
                </c:pt>
                <c:pt idx="274">
                  <c:v>509</c:v>
                </c:pt>
                <c:pt idx="275">
                  <c:v>391</c:v>
                </c:pt>
                <c:pt idx="276">
                  <c:v>426</c:v>
                </c:pt>
                <c:pt idx="277">
                  <c:v>126</c:v>
                </c:pt>
                <c:pt idx="278">
                  <c:v>56</c:v>
                </c:pt>
                <c:pt idx="279">
                  <c:v>816</c:v>
                </c:pt>
                <c:pt idx="280">
                  <c:v>363</c:v>
                </c:pt>
                <c:pt idx="281">
                  <c:v>326</c:v>
                </c:pt>
                <c:pt idx="282">
                  <c:v>369</c:v>
                </c:pt>
                <c:pt idx="283">
                  <c:v>191</c:v>
                </c:pt>
                <c:pt idx="284">
                  <c:v>88</c:v>
                </c:pt>
                <c:pt idx="285">
                  <c:v>49</c:v>
                </c:pt>
                <c:pt idx="286">
                  <c:v>24</c:v>
                </c:pt>
                <c:pt idx="287">
                  <c:v>639</c:v>
                </c:pt>
                <c:pt idx="288">
                  <c:v>506</c:v>
                </c:pt>
                <c:pt idx="289">
                  <c:v>447</c:v>
                </c:pt>
                <c:pt idx="290">
                  <c:v>151</c:v>
                </c:pt>
                <c:pt idx="291">
                  <c:v>67</c:v>
                </c:pt>
                <c:pt idx="292">
                  <c:v>42</c:v>
                </c:pt>
                <c:pt idx="293">
                  <c:v>37</c:v>
                </c:pt>
                <c:pt idx="294">
                  <c:v>100</c:v>
                </c:pt>
                <c:pt idx="295">
                  <c:v>510</c:v>
                </c:pt>
                <c:pt idx="296">
                  <c:v>332</c:v>
                </c:pt>
                <c:pt idx="297">
                  <c:v>114</c:v>
                </c:pt>
                <c:pt idx="298">
                  <c:v>60</c:v>
                </c:pt>
                <c:pt idx="299">
                  <c:v>53</c:v>
                </c:pt>
                <c:pt idx="300">
                  <c:v>311</c:v>
                </c:pt>
                <c:pt idx="301">
                  <c:v>793</c:v>
                </c:pt>
                <c:pt idx="302">
                  <c:v>526</c:v>
                </c:pt>
                <c:pt idx="303">
                  <c:v>527</c:v>
                </c:pt>
                <c:pt idx="304">
                  <c:v>211</c:v>
                </c:pt>
                <c:pt idx="305">
                  <c:v>104</c:v>
                </c:pt>
                <c:pt idx="306">
                  <c:v>49</c:v>
                </c:pt>
                <c:pt idx="307">
                  <c:v>359</c:v>
                </c:pt>
                <c:pt idx="308">
                  <c:v>408</c:v>
                </c:pt>
                <c:pt idx="309">
                  <c:v>167</c:v>
                </c:pt>
                <c:pt idx="310">
                  <c:v>243</c:v>
                </c:pt>
                <c:pt idx="311">
                  <c:v>99</c:v>
                </c:pt>
                <c:pt idx="312">
                  <c:v>183</c:v>
                </c:pt>
                <c:pt idx="313">
                  <c:v>99</c:v>
                </c:pt>
                <c:pt idx="314">
                  <c:v>101</c:v>
                </c:pt>
                <c:pt idx="315">
                  <c:v>234</c:v>
                </c:pt>
                <c:pt idx="316">
                  <c:v>63</c:v>
                </c:pt>
                <c:pt idx="317">
                  <c:v>166</c:v>
                </c:pt>
                <c:pt idx="318">
                  <c:v>89</c:v>
                </c:pt>
                <c:pt idx="319">
                  <c:v>37</c:v>
                </c:pt>
                <c:pt idx="320">
                  <c:v>42</c:v>
                </c:pt>
                <c:pt idx="321">
                  <c:v>88</c:v>
                </c:pt>
                <c:pt idx="322">
                  <c:v>448</c:v>
                </c:pt>
                <c:pt idx="323">
                  <c:v>404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FB-496E-9084-CD33B40D2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753120"/>
        <c:axId val="348748856"/>
      </c:lineChart>
      <c:catAx>
        <c:axId val="34875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48856"/>
        <c:crosses val="autoZero"/>
        <c:auto val="1"/>
        <c:lblAlgn val="ctr"/>
        <c:lblOffset val="100"/>
        <c:noMultiLvlLbl val="0"/>
      </c:catAx>
      <c:valAx>
        <c:axId val="34874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5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Kultur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92-42EC-8473-F150E5760F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Kultur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92-42EC-8473-F150E5760F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Kultur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92-42EC-8473-F150E5760F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Kultur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92-42EC-8473-F150E5760F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960784"/>
        <c:axId val="286956520"/>
      </c:barChart>
      <c:catAx>
        <c:axId val="28696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56520"/>
        <c:crosses val="autoZero"/>
        <c:auto val="1"/>
        <c:lblAlgn val="ctr"/>
        <c:lblOffset val="100"/>
        <c:noMultiLvlLbl val="0"/>
      </c:catAx>
      <c:valAx>
        <c:axId val="28695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6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1A9A4-AA38-47FD-B63F-9D666C740B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3415D-5D9A-4DEC-B81F-E0C59F2F61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895120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BCF2-E48D-4013-AEB3-E9CCCB14D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| NDR Kultur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5E916B-72B9-494A-B3A9-5AC10BAC53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9444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512374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942055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208265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79248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03010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2443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20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716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6CA2B-0CE0-4AF9-88F9-3B07E1F09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3027285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9AAB4-4DAE-44D4-961B-5C2DDE548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| NDR Kultur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042707-92B6-40E1-95C6-95F000043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0779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2957110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331823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95501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92894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10974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6026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7069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14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203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EC3E8-A246-4EC1-BD24-F23651D024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1896651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48EB9-B63F-4FD5-96DE-56CA1F79C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Kultur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292419-B73B-4BF9-A63E-5315034B3F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7270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CC958-2F81-45CA-A91B-3825B5C0B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E6588-C1F2-4ADA-B2B3-071795170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91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31B72-D180-4F22-AD52-0C59C0629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Potenzielle Reichweite | NDR Kultur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616708-AF02-4C7A-81B0-89FF53791F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6926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6A48D-A3D8-4498-9459-F6A5B0BB9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BC4C2-7F81-4F2F-8391-65CE8DA18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746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591EA-1052-4E28-AD8A-2D3BF7D69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 | NDR Kultur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B02922-CED3-406E-823A-D4D0063837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550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8A3BE-1B58-43B9-8A98-494EA02EE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A7B4A-6008-40C2-8F43-0AEE972BA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049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6D024-7A40-40DB-8E3C-3EEF8CA1F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Video-Starts ab 10 Sek. | NDR Kultur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12A333-2105-4059-8BEC-C488923BA1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3602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092E4-50EE-4256-BCDE-DDAB0D791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2585F-D861-478C-BFA9-C9FC284CB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396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FEFFB-3224-4ABD-8DA3-78B962E9F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NDR Kultur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7B2D08-D9F9-4541-BB08-A743DDD591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743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597854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185796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07038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87980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24780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1878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68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039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81C74-132A-41B5-A4BE-EED42F958B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1009682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3DC5B-CBA1-4169-9293-C0F060FE4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 | NDR Kultur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7ABEDA-4962-46C6-A523-628DC50820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0062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8D3C3-F695-4E16-A945-DCADE3902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99263-1361-44C0-8260-8B484D652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601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83818-551E-490A-92C1-F883B0BF0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| NDR Kultur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459208-9BA5-4954-A4FF-91E50FB25F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5469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952678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7095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8795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0020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01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052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8951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5821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675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638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C0078-DB80-48F8-B70C-D189C173D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177214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A8F0F-2C8D-46C2-8908-5E3A0AACF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| NDR Kultur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08ED75-38EF-49DB-A679-6151E569F0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4999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26643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940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2934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377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2719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079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1440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443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640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- 2017-10-09 16:38:44 </a:t>
                      </a:r>
                      <a:r>
                        <a:rPr lang="de-DE" sz="1000"/>
                        <a:t> 
 "Die So-, die So-, die Sooonne." 🎶 
Markiert Eure liebsten Chorkollegen.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15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- 2017-09-28 15:23:14 </a:t>
                      </a:r>
                      <a:r>
                        <a:rPr lang="de-DE" sz="1000"/>
                        <a:t> 
 Liebe Musiker, bitte vervollständigen!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68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- 2017-09-07 11:43:07 </a:t>
                      </a:r>
                      <a:r>
                        <a:rPr lang="de-DE" sz="1000"/>
                        <a:t> 
 Wir fangen an: "Der Hosenkavalier".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02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- 2017-11-12 10:00:00 </a:t>
                      </a:r>
                      <a:r>
                        <a:rPr lang="de-DE" sz="1000"/>
                        <a:t> 
 Heute müssen Sie gut durchhalten, okäse?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570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- 2017-10-08 08:00:01 </a:t>
                      </a:r>
                      <a:r>
                        <a:rPr lang="de-DE" sz="1000"/>
                        <a:t> 
 Dumm gelaufen - gut gesprochen ;) 
Unser Themenschwerpunkt "Scheitern"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967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0DD64-44E5-4736-BBE7-CB5BCEBE5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4189018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28962-DD39-4652-B392-5B7BDBDD0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| NDR Kultur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CC852A-781A-4208-8A65-7DB537AD24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4358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48797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2017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1857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7610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37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4985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0857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7424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4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- 2017-09-07 11:43:07 </a:t>
                      </a:r>
                      <a:r>
                        <a:rPr lang="de-DE" sz="1000"/>
                        <a:t> 
 Wir fangen an: "Der Hosenkavalier".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38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- 2018-01-24 12:23:14 </a:t>
                      </a:r>
                      <a:r>
                        <a:rPr lang="de-DE" sz="1000"/>
                        <a:t> 
 Jahrelang am falschen Instrument abgemüht?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22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- 2017-10-02 11:37:27 </a:t>
                      </a:r>
                      <a:r>
                        <a:rPr lang="de-DE" sz="1000"/>
                        <a:t> 
 Taufpaten gesucht! Konterfei und Name einer deutschen Persönlichkeit kommt auf die neuen ICEs. Wer hätte es Ihrer Meinung nach verdient und warum?🚊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854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- 2017-10-09 16:38:44 </a:t>
                      </a:r>
                      <a:r>
                        <a:rPr lang="de-DE" sz="1000"/>
                        <a:t> 
 "Die So-, die So-, die Sooonne." 🎶 
Markiert Eure liebsten Chorkollegen.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24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- 2017-11-09 10:24:01 </a:t>
                      </a:r>
                      <a:r>
                        <a:rPr lang="de-DE" sz="1000"/>
                        <a:t> 
 In jedem Fall ein Drama!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041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73826-BBEA-4ECD-AC02-AD3DDF100D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1770604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BAE19-BE34-4815-A398-D6C172866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Links - Export | NDR Kultur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3C2B1B-EE14-4AAB-B839-7E38A196B2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7490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17963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9733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9188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9116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5983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6786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344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826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5213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20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- 2018-05-16 16:35:24 </a:t>
                      </a:r>
                      <a:r>
                        <a:rPr lang="de-DE" sz="1000"/>
                        <a:t> 
 Bei einer öffentlichen Vorlesung erzählt Christian Kracht  unerwartet, wie er als Junge missbraucht wurde.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65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- 2018-01-10 13:29:13 </a:t>
                      </a:r>
                      <a:r>
                        <a:rPr lang="de-DE" sz="1000"/>
                        <a:t> 
 Beim Feuervogel einschlafen ist ja das Eine, schreiend aufwachen, das Andere... 😂 Ton an!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643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- 2017-09-13 08:29:00 </a:t>
                      </a:r>
                      <a:r>
                        <a:rPr lang="de-DE" sz="1000"/>
                        <a:t> 
 Na, auch schonmal einen Doppelgänger im Museum getroffen?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15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- 2017-11-11 14:30:00 </a:t>
                      </a:r>
                      <a:r>
                        <a:rPr lang="de-DE" sz="1000"/>
                        <a:t> 
 Und? Gehören Sie dazu?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34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- 2018-04-01 06:52:52 </a:t>
                      </a:r>
                      <a:r>
                        <a:rPr lang="de-DE" sz="1000"/>
                        <a:t> 
 Sommer. Ein Wochenende am Meer. Klaviermusik. Was gibt es Besseres? Wir verlosen eine tolle Reise!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697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72C84-77AA-413F-8DEC-18F80EBC2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3444920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058F2-BCBB-4FBA-B0E2-F107E85C1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 | NDR Kultur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E40D24-102D-4E72-A6C2-8C29720F08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0739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5639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4741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561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7643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754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2014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9596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26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- 2017-10-09 16:38:44 </a:t>
                      </a:r>
                      <a:r>
                        <a:rPr lang="de-DE" sz="1000"/>
                        <a:t> 
 "Die So-, die So-, die Sooonne." 🎶 
Markiert Eure liebsten Chorkollegen.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58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- 2017-09-28 15:23:14 </a:t>
                      </a:r>
                      <a:r>
                        <a:rPr lang="de-DE" sz="1000"/>
                        <a:t> 
 Liebe Musiker, bitte vervollständigen!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32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- 2017-08-27 14:45:05 </a:t>
                      </a:r>
                      <a:r>
                        <a:rPr lang="de-DE" sz="1000"/>
                        <a:t> 
 Anna Novák stimmt sich und Sie schonmal auf den Abend ein, live von der Elbphilharmonie Hamburg!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713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- 2017-11-06 15:00:01 </a:t>
                      </a:r>
                      <a:r>
                        <a:rPr lang="de-DE" sz="1000"/>
                        <a:t> 
 Beton-Architektur aus den 70ern. Bausünde - oder doch ganz schön?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5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- 2018-01-14 08:24:00 </a:t>
                      </a:r>
                      <a:r>
                        <a:rPr lang="de-DE" sz="1000"/>
                        <a:t> 
 Ohne Worte: Wir haben die Saxophonistin Asya Fateyeva zum Interview gebeten. 
Zur Zeit ist sie mit dem Göttinger Symphonie Orchester in Norddeutschland auf Tour.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309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89F56-AF2E-4569-8FA8-F3F906EA0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500486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10804-AA22-4AB7-B889-E6E64158A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 | NDR Kultur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18DBD1-23D3-4B22-8913-DE9C337B47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9091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07452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8836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7608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6757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9471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5673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38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192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- 2018-05-15 11:37:01 </a:t>
                      </a:r>
                      <a:r>
                        <a:rPr lang="de-DE" sz="1000"/>
                        <a:t> 
 Wie wichtig ist Rechtschreibung? Wir sind gespannt auf Ihre Meinungen!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1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- 2018-03-14 14:55:17 </a:t>
                      </a:r>
                      <a:r>
                        <a:rPr lang="de-DE" sz="1000"/>
                        <a:t> 
 Und wieviel Platz brauchen Sie zum Leben?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37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- 2018-04-12 13:00:01 </a:t>
                      </a:r>
                      <a:r>
                        <a:rPr lang="de-DE" sz="1000"/>
                        <a:t> 
 Ein Wort und so viele Bedeutungen. Was kommt Ihnen zuerst in den Sinn?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108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- 2017-12-17 12:44:43 </a:t>
                      </a:r>
                      <a:r>
                        <a:rPr lang="de-DE" sz="1000"/>
                        <a:t> 
 So sieht Advent in unserem Sendestudio für die Moderatorinnen und Moderatoren aus.
Ihnen allen einen schönen dritten Advent!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67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- 2018-05-17 11:35:59 </a:t>
                      </a:r>
                      <a:r>
                        <a:rPr lang="de-DE" sz="1000"/>
                        <a:t> 
 Wie viele Fehler finden Sie?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151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18C5E-B7C2-4BBA-AFA9-2409DAD84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887692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55D28-490F-4911-9E8F-551003403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 | NDR Kultur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B5D087-5159-46F1-8996-DB62770AC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615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37967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603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7319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1924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4700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6623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6775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1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- 2017-10-31 13:52:00 </a:t>
                      </a:r>
                      <a:r>
                        <a:rPr lang="de-DE" sz="1000"/>
                        <a:t> 
 Mit Kürbisklavier! 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64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- 2018-01-26 15:41:43 </a:t>
                      </a:r>
                      <a:r>
                        <a:rPr lang="de-DE" sz="1000"/>
                        <a:t> 
 Musikunterricht wird in Norddeutschland häufig von fachfremden Lehrern übernommen, weil es an Fachlehrern mangelt.
Die große NDR Debatte: http://www.ndr.de/musikunterricht100.html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15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- 2018-05-02 12:42:50 </a:t>
                      </a:r>
                      <a:r>
                        <a:rPr lang="de-DE" sz="1000"/>
                        <a:t> 
 Was für Zartbesaitete! Als nächstes vielleicht "Take On Me" auf dem Vibrafon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92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- 2018-04-27 16:02:41 </a:t>
                      </a:r>
                      <a:r>
                        <a:rPr lang="de-DE" sz="1000"/>
                        <a:t> 
 Zwischen Avantgarde und experimentellen Jazz, mit Elementen von Folk und elektronischer Musik - so klingt Efrat alony. Im Klassik à la carte Gespräch hat sie uns von ihrem neuen Musikprojekt erzählt.
►https://bit.ly/2r3GUws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14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- 2017-09-20 10:58:41 </a:t>
                      </a:r>
                      <a:r>
                        <a:rPr lang="de-DE" sz="1000"/>
                        <a:t> 
 Wahnsinn, so schnell muss man erstmal reagieren! 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418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09733-DFE5-4084-A7FB-817924436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2512687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763D5-2FAB-4EBA-AD57-7C571D42B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Kultur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357238-8065-4706-933F-858D83552D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0616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8210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7890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4257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561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736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70002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1338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9429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1256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64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- 2017-10-09 16:38:44 </a:t>
                      </a:r>
                      <a:r>
                        <a:rPr lang="de-DE" sz="1000"/>
                        <a:t> 
 "Die So-, die So-, die Sooonne." 🎶 
Markiert Eure liebsten Chorkollegen.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581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- 2017-09-07 11:43:07 </a:t>
                      </a:r>
                      <a:r>
                        <a:rPr lang="de-DE" sz="1000"/>
                        <a:t> 
 Wir fangen an: "Der Hosenkavalier".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4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- 2017-11-12 10:00:00 </a:t>
                      </a:r>
                      <a:r>
                        <a:rPr lang="de-DE" sz="1000"/>
                        <a:t> 
 Heute müssen Sie gut durchhalten, okäse?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376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- 2017-10-17 08:15:42 </a:t>
                      </a:r>
                      <a:r>
                        <a:rPr lang="de-DE" sz="1000"/>
                        <a:t> 
 Wir laden Sie ins Kino ein!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95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- 2017-08-27 14:45:05 </a:t>
                      </a:r>
                      <a:r>
                        <a:rPr lang="de-DE" sz="1000"/>
                        <a:t> 
 Anna Novák stimmt sich und Sie schonmal auf den Abend ein, live von der Elbphilharmonie Hamburg!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262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9C4DF-C236-4683-8985-8E21B50F71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3668095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21AC6-4D3B-4FC4-A5DB-0A445288A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NDR Kultur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40F906-EE3F-4CFD-AC0D-8EB58E3BAB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2364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848216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758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797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5317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1701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1730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479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640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226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- 2017-10-09 16:38:44 </a:t>
                      </a:r>
                      <a:r>
                        <a:rPr lang="de-DE" sz="1000"/>
                        <a:t> 
 "Die So-, die So-, die Sooonne." 🎶 
Markiert Eure liebsten Chorkollegen.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09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- 2017-09-07 11:43:07 </a:t>
                      </a:r>
                      <a:r>
                        <a:rPr lang="de-DE" sz="1000"/>
                        <a:t> 
 Wir fangen an: "Der Hosenkavalier".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871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- 2017-11-12 10:00:00 </a:t>
                      </a:r>
                      <a:r>
                        <a:rPr lang="de-DE" sz="1000"/>
                        <a:t> 
 Heute müssen Sie gut durchhalten, okäse?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4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- 2017-09-28 15:23:14 </a:t>
                      </a:r>
                      <a:r>
                        <a:rPr lang="de-DE" sz="1000"/>
                        <a:t> 
 Liebe Musiker, bitte vervollständigen!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40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- 2017-10-02 11:37:27 </a:t>
                      </a:r>
                      <a:r>
                        <a:rPr lang="de-DE" sz="1000"/>
                        <a:t> 
 Taufpaten gesucht! Konterfei und Name einer deutschen Persönlichkeit kommt auf die neuen ICEs. Wer hätte es Ihrer Meinung nach verdient und warum?🚊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92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B1CD4-8F15-4284-A4CA-190FC4F700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3228092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EBC6D-4FA8-4ECF-9906-9F5F423A9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I-Rate Aktive Nutzer - Export | NDR Kultur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F7FD1F-5011-4137-9E1D-6C03BEB093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9031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21828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2828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9116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0613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681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5425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8498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4734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02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- 2017-10-24 17:18:21 </a:t>
                      </a:r>
                      <a:r>
                        <a:rPr lang="de-DE" sz="1000"/>
                        <a:t> 
 Und heute als Opener: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07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- 2018-06-19 15:45:01 </a:t>
                      </a:r>
                      <a:r>
                        <a:rPr lang="de-DE" sz="1000"/>
                        <a:t> 
 Mindestens so spannend wie eine Kunstausstellung: Alexander Gersts Fotos aus dem All... 😯 wow!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670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- 2018-05-31 15:17:02 </a:t>
                      </a:r>
                      <a:r>
                        <a:rPr lang="de-DE" sz="1000"/>
                        <a:t> 
 Sozusagen eine tierisch gute Umsetzung. Nur ... wie macht eigentlich der Fuchs? 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96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- 2018-05-07 10:16:43 </a:t>
                      </a:r>
                      <a:r>
                        <a:rPr lang="de-DE" sz="1000"/>
                        <a:t> 
 Und? Wüssten Sie die richtigen Antworten?🤔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885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- 2018-05-04 10:12:45 </a:t>
                      </a:r>
                      <a:r>
                        <a:rPr lang="de-DE" sz="1000"/>
                        <a:t> 
 Heute ist doch tatsächlich Star-Wars-Tag!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80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78B42-AEC6-48AA-9DA0-E8FEAD790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3074458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5487C-04FE-40AF-A0EB-31FE2026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I-Rate Aktive Nutzer-Flop - Export | NDR Kultur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1D3BEC-3025-454A-97F7-FCDEBFE0F8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2396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91394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9849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6747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9005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438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8232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9157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5756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95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n-NO" sz="1000" b="1"/>
                        <a:t> NDR Kultur - 2018-01-12 17:05:15 </a:t>
                      </a:r>
                      <a:r>
                        <a:rPr lang="nn-NO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49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n-NO" sz="1000" b="1"/>
                        <a:t> NDR Kultur - 2018-02-15 10:56:53 </a:t>
                      </a:r>
                      <a:r>
                        <a:rPr lang="nn-NO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n-NO" sz="1000" b="1"/>
                        <a:t> NDR Kultur - 2017-10-16 10:47:28 </a:t>
                      </a:r>
                      <a:r>
                        <a:rPr lang="nn-NO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00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n-NO" sz="1000" b="1"/>
                        <a:t> NDR Kultur - 2017-11-09 09:22:38 </a:t>
                      </a:r>
                      <a:r>
                        <a:rPr lang="nn-NO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25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n-NO" sz="1000" b="1"/>
                        <a:t> NDR Kultur - 2017-10-07 11:13:59 </a:t>
                      </a:r>
                      <a:r>
                        <a:rPr lang="nn-NO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414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DB2E8-DC14-43D0-B41A-8C604496C0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2700730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97A14-0F88-48E0-AB56-2A8D995C3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Export | NDR Kultur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66AFD8-FE03-4A46-845F-669CD6F5E0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785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91161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5345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8209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017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9546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663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6386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2185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943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- 2017-10-09 16:38:44 </a:t>
                      </a:r>
                      <a:r>
                        <a:rPr lang="de-DE" sz="1000"/>
                        <a:t> 
 "Die So-, die So-, die Sooonne." 🎶 
Markiert Eure liebsten Chorkollegen.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81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- 2017-09-07 11:43:07 </a:t>
                      </a:r>
                      <a:r>
                        <a:rPr lang="de-DE" sz="1000"/>
                        <a:t> 
 Wir fangen an: "Der Hosenkavalier".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575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- 2017-11-12 10:00:00 </a:t>
                      </a:r>
                      <a:r>
                        <a:rPr lang="de-DE" sz="1000"/>
                        <a:t> 
 Heute müssen Sie gut durchhalten, okäse?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54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- 2017-09-28 15:23:14 </a:t>
                      </a:r>
                      <a:r>
                        <a:rPr lang="de-DE" sz="1000"/>
                        <a:t> 
 Liebe Musiker, bitte vervollständigen!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72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Kultur - 2018-01-24 12:23:14 </a:t>
                      </a:r>
                      <a:r>
                        <a:rPr lang="de-DE" sz="1000"/>
                        <a:t> 
 Jahrelang am falschen Instrument abgemüht?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614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4D133-BA1D-46A8-8868-A58B705605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4217288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B398D-779D-4508-A057-EC2F56905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Kultur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92AE72-1AF3-49F0-A7F9-FAF04C1139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8097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982965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4047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0258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2272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6245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518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112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3339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9113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240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939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36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 - 2017-10-09 16:38:44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"Die So-, die So-, die Sooonne." 🎶 
Markiert Eure liebsten Chorkollegen.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Dinge, die nur Chorsänger kennen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49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 - 2017-09-07 11:43:07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fangen an: "Der Hosenkavalier".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927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50351-3379-4023-896A-E53AAFCC0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1932357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00458-1F03-45AF-8865-9692FA2EE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Kultur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469530-8912-480A-85D1-4E85C45784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9953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735062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3426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9812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213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9754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3710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6402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1211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817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7687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8059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3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 - 2017-11-12 10:00:00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müssen Sie gut durchhalten, okäse?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324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 - 2018-04-12 08:57:30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Alles Gute zum 90. Geburtstag, Hardy Krüger!
ndr.de/kultur/hardykrueger136.html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331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17368-E495-4261-AD9F-67EE4960B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31275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E8896-B49D-41B7-AF12-C96277282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Kultur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F2527D-9CD9-45B1-9DD9-FCE3754180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033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620928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0298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771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897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9428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1793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7212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9039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804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662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7596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56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 - 2017-09-28 15:23:14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 Musiker, bitte vervollständigen!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Dinge, die ein klassischer Musiker niemals sagt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205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DB161-8E61-4193-A4B3-6F8677752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1419060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6EF6D-C596-4334-A811-2C63B8FE3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Kultur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4E9FCF-0681-4238-9B8D-4600955F3A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364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87980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0673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5187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1548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8684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9705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7164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5137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1853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182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888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0131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282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95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 - 2017-10-09 16:38:44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"Die So-, die So-, die Sooonne." 🎶 
Markiert Eure liebsten Chorkollegen.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307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 - 2018-06-04 15:08:03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Seit 32 Jahren sitzt Jens Söring im Knast. Gemeinsam mit seiner großen Liebe Elizabeth soll er 1985 in den USA ihre Eltern ermordet haben. Was ist damals wirklich passiert? 
➡ ndr.de/dasversprechen116.html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248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 - 2017-12-28 14:55:07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werden sie nicht vergessen.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699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6E09D-A787-4279-BD9A-F592B2F43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2493293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0CB31-BDAE-400F-90BE-5392B3A94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Kultur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C5CE6D-1403-4124-854F-A11B280EE0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4332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54812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689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7326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0065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5442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3588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02031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3484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4307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1794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9162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7549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2327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40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 - 2017-09-28 15:23:14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Liebe Musiker, bitte vervollständigen!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5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 - 2018-01-14 08:24:00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Ohne Worte: Wir haben die Saxophonistin Asya Fateyeva zum Interview gebeten. 
Zur Zeit ist sie mit dem Göttinger Symphonie Orchester in Norddeutschland auf Tour.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750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AFC8E-9DC9-46F8-B31E-5C304830F1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3459812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715C9-C75D-42DE-9B90-87D1E5BDF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 | NDR Kultur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F84E52-8D9A-4F5D-8E10-B200ABC047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3853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82656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9925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3281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0185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5075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4316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0663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2269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6304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6264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259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408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9132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27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 - 2017-10-09 16:38:44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"Die So-, die So-, die Sooonne." 🎶 
Markiert Eure liebsten Chorkollegen.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657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 - 2018-06-04 15:08:03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Seit 32 Jahren sitzt Jens Söring im Knast. Gemeinsam mit seiner großen Liebe Elizabeth soll er 1985 in den USA ihre Eltern ermordet haben. Was ist damals wirklich passiert? 
➡ ndr.de/dasversprechen116.html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42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 - 2017-12-28 14:55:07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werden sie nicht vergessen.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180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73B23A-4356-4EA7-9B2F-88357A3642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2268697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32837-10BB-46A8-935C-DB84542D5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 | NDR Kultur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ED419F-0A9F-4001-8005-2307FEFF1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6454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063418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0174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3347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3370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339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3278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0885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77374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0412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6949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2255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1698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439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34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 - 2018-01-14 08:24:00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Ohne Worte: Wir haben die Saxophonistin Asya Fateyeva zum Interview gebeten. 
Zur Zeit ist sie mit dem Göttinger Symphonie Orchester in Norddeutschland auf Tour.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52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 - 2017-11-21 14:55:00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Hojotoho, liebe Opernfans: Was fehlt Euch noch? 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18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39BAB-5CFD-4F04-9016-C7F5C06F9F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01.08.2017 - 20.06.2018</a:t>
            </a:r>
          </a:p>
        </p:txBody>
      </p:sp>
    </p:spTree>
    <p:extLst>
      <p:ext uri="{BB962C8B-B14F-4D97-AF65-F5344CB8AC3E}">
        <p14:creationId xmlns:p14="http://schemas.microsoft.com/office/powerpoint/2010/main" val="39329678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1941</Words>
  <Application>Microsoft Office PowerPoint</Application>
  <PresentationFormat>On-screen Show (4:3)</PresentationFormat>
  <Paragraphs>907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Calibri</vt:lpstr>
      <vt:lpstr>Arial</vt:lpstr>
      <vt:lpstr>quintly_template</vt:lpstr>
      <vt:lpstr>MeFo - Facebook - Social Media - Evaluation</vt:lpstr>
      <vt:lpstr>Profil - Potenz.Reichw.,Aktive Nutzer,I-Rate,Fans | NDR Kultur</vt:lpstr>
      <vt:lpstr>Anzahl Post, Reaktionen (Kommentare, Shares, Likes) - FB Insights | NDR Kultur</vt:lpstr>
      <vt:lpstr>Profil - Fans | NDR Kultur</vt:lpstr>
      <vt:lpstr>Profil - Potenzielle Reichweite | NDR Kultur</vt:lpstr>
      <vt:lpstr>Profil - Aktive Nutzer | NDR Kultur</vt:lpstr>
      <vt:lpstr>Profil - Video-Starts ab 10 Sek. | NDR Kultur</vt:lpstr>
      <vt:lpstr>Profil - Durchschnitt Potenzi. Reichweite pro Tag | NDR Kultur</vt:lpstr>
      <vt:lpstr>Distributionstyp - FB Insights | NDR Kultur</vt:lpstr>
      <vt:lpstr>Distributionstyp - Tabelle - FB Insights | NDR Kultur</vt:lpstr>
      <vt:lpstr>Eigene Posts - Shares - Export | NDR Kultur</vt:lpstr>
      <vt:lpstr>Eigene Posts - Kommentare - Export | NDR Kultur</vt:lpstr>
      <vt:lpstr>Eigene Posts - Links - Export | NDR Kultur</vt:lpstr>
      <vt:lpstr>Eigene Posts - Videostarts - Export | NDR Kultur</vt:lpstr>
      <vt:lpstr>Eigene Posts - Videostartrate - Export | NDR Kultur</vt:lpstr>
      <vt:lpstr>Eigene Posts - Videostartrate - Flop - Export | NDR Kultur</vt:lpstr>
      <vt:lpstr>Eigene Posts - Potenzielle Reichweite - Export | NDR Kultur</vt:lpstr>
      <vt:lpstr>Eigene Posts - Aktive Nutzer - Export | NDR Kultur</vt:lpstr>
      <vt:lpstr>Eigene Posts - I-Rate Aktive Nutzer - Export | NDR Kultur</vt:lpstr>
      <vt:lpstr>Eigene Posts - I-Rate Aktive Nutzer-Flop - Export | NDR Kultur</vt:lpstr>
      <vt:lpstr>Eigene Post - Summe Interaktionen - Export | NDR Kultur</vt:lpstr>
      <vt:lpstr>Eigene Posts - Reaktionen - Export | NDR Kultur - 1 of 3</vt:lpstr>
      <vt:lpstr>Eigene Posts - Reaktionen - Export | NDR Kultur - 2 of 3</vt:lpstr>
      <vt:lpstr>Eigene Posts - Reaktionen - Export | NDR Kultur - 3 of 3</vt:lpstr>
      <vt:lpstr>Eigene Videos - Crossposts - Export | NDR Kultur - 1 of 2</vt:lpstr>
      <vt:lpstr>Eigene Videos - Crossposts - Export | NDR Kultur - 2 of 2</vt:lpstr>
      <vt:lpstr>Eigene Videos - Crossposts (nur Ersteller) - Export  | NDR Kultur - 1 of 2</vt:lpstr>
      <vt:lpstr>Eigene Videos - Crossposts (nur Ersteller) - Export  | NDR Kultur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2018-06-21T09:35:45Z</dcterms:created>
  <dcterms:modified xsi:type="dcterms:W3CDTF">2018-06-21T09:36:43Z</dcterms:modified>
</cp:coreProperties>
</file>