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F651-4537-9FC9-DA5C765FFC6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Sheet1!$C$2:$C$14</c:f>
            </c:numRef>
          </c:val>
          <c:smooth val="0"/>
          <c:extLst>
            <c:ext xmlns:c16="http://schemas.microsoft.com/office/drawing/2014/chart" uri="{C3380CC4-5D6E-409C-BE32-E72D297353CC}">
              <c16:uniqueId val="{00000001-F651-4537-9FC9-DA5C765FFC6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Sheet1!$D$2:$D$14</c:f>
            </c:numRef>
          </c:val>
          <c:smooth val="0"/>
          <c:extLst>
            <c:ext xmlns:c16="http://schemas.microsoft.com/office/drawing/2014/chart" uri="{C3380CC4-5D6E-409C-BE32-E72D297353CC}">
              <c16:uniqueId val="{00000002-F651-4537-9FC9-DA5C765FFC6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Sheet1!$E$2:$E$14</c:f>
            </c:numRef>
          </c:val>
          <c:smooth val="0"/>
          <c:extLst>
            <c:ext xmlns:c16="http://schemas.microsoft.com/office/drawing/2014/chart" uri="{C3380CC4-5D6E-409C-BE32-E72D297353CC}">
              <c16:uniqueId val="{00000003-F651-4537-9FC9-DA5C765FFC6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Sheet1!$F$2:$F$14</c:f>
            </c:numRef>
          </c:val>
          <c:smooth val="0"/>
          <c:extLst>
            <c:ext xmlns:c16="http://schemas.microsoft.com/office/drawing/2014/chart" uri="{C3380CC4-5D6E-409C-BE32-E72D297353CC}">
              <c16:uniqueId val="{00000004-F651-4537-9FC9-DA5C765FFC6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Sheet1!$G$2:$G$14</c:f>
            </c:numRef>
          </c:val>
          <c:smooth val="0"/>
          <c:extLst>
            <c:ext xmlns:c16="http://schemas.microsoft.com/office/drawing/2014/chart" uri="{C3380CC4-5D6E-409C-BE32-E72D297353CC}">
              <c16:uniqueId val="{00000005-F651-4537-9FC9-DA5C765FFC6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Sheet1!$H$2:$H$14</c:f>
            </c:numRef>
          </c:val>
          <c:smooth val="0"/>
          <c:extLst>
            <c:ext xmlns:c16="http://schemas.microsoft.com/office/drawing/2014/chart" uri="{C3380CC4-5D6E-409C-BE32-E72D297353CC}">
              <c16:uniqueId val="{00000006-F651-4537-9FC9-DA5C765FFC6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Sheet1!$I$2:$I$14</c:f>
            </c:numRef>
          </c:val>
          <c:smooth val="0"/>
          <c:extLst>
            <c:ext xmlns:c16="http://schemas.microsoft.com/office/drawing/2014/chart" uri="{C3380CC4-5D6E-409C-BE32-E72D297353CC}">
              <c16:uniqueId val="{00000007-F651-4537-9FC9-DA5C765FF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230072"/>
        <c:axId val="283139304"/>
      </c:lineChart>
      <c:catAx>
        <c:axId val="15123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39304"/>
        <c:crosses val="autoZero"/>
        <c:auto val="1"/>
        <c:lblAlgn val="ctr"/>
        <c:lblOffset val="100"/>
        <c:noMultiLvlLbl val="0"/>
      </c:catAx>
      <c:valAx>
        <c:axId val="28313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23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E04D8-4193-416B-92F6-E7B2B70D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DB8604-F1E3-4A39-B3DE-6BDB9635CC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616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AEFFC-CB24-4ECB-A152-6CE882DF7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2BEA6-0D23-484A-B1AF-F62495778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256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NDR 2</dc:title>
  <dc:creator>Administrator</dc:creator>
  <cp:lastModifiedBy>Administrator</cp:lastModifiedBy>
  <cp:revision>1</cp:revision>
  <dcterms:created xsi:type="dcterms:W3CDTF">2018-06-20T09:30:22Z</dcterms:created>
  <dcterms:modified xsi:type="dcterms:W3CDTF">2018-06-20T09:30:27Z</dcterms:modified>
</cp:coreProperties>
</file>