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Antenne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164834</c:v>
                </c:pt>
                <c:pt idx="1">
                  <c:v>165071</c:v>
                </c:pt>
                <c:pt idx="2">
                  <c:v>165135</c:v>
                </c:pt>
                <c:pt idx="3">
                  <c:v>165604</c:v>
                </c:pt>
                <c:pt idx="4">
                  <c:v>165782</c:v>
                </c:pt>
                <c:pt idx="5">
                  <c:v>165957</c:v>
                </c:pt>
                <c:pt idx="6">
                  <c:v>166018</c:v>
                </c:pt>
                <c:pt idx="7">
                  <c:v>166097</c:v>
                </c:pt>
                <c:pt idx="8">
                  <c:v>166606</c:v>
                </c:pt>
                <c:pt idx="9">
                  <c:v>167141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D8-46F6-BCE5-2350D18772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161663</c:v>
                </c:pt>
                <c:pt idx="1">
                  <c:v>161716</c:v>
                </c:pt>
                <c:pt idx="2">
                  <c:v>161744</c:v>
                </c:pt>
                <c:pt idx="3">
                  <c:v>161959</c:v>
                </c:pt>
                <c:pt idx="4">
                  <c:v>162050</c:v>
                </c:pt>
                <c:pt idx="5">
                  <c:v>181433</c:v>
                </c:pt>
                <c:pt idx="6">
                  <c:v>183498</c:v>
                </c:pt>
                <c:pt idx="7">
                  <c:v>183557</c:v>
                </c:pt>
                <c:pt idx="8">
                  <c:v>183778</c:v>
                </c:pt>
                <c:pt idx="9">
                  <c:v>183807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D8-46F6-BCE5-2350D18772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125003</c:v>
                </c:pt>
                <c:pt idx="1">
                  <c:v>125256</c:v>
                </c:pt>
                <c:pt idx="2">
                  <c:v>125489</c:v>
                </c:pt>
                <c:pt idx="3">
                  <c:v>125742</c:v>
                </c:pt>
                <c:pt idx="4">
                  <c:v>125946</c:v>
                </c:pt>
                <c:pt idx="5">
                  <c:v>126588</c:v>
                </c:pt>
                <c:pt idx="6">
                  <c:v>126972</c:v>
                </c:pt>
                <c:pt idx="7">
                  <c:v>127244</c:v>
                </c:pt>
                <c:pt idx="8">
                  <c:v>127809</c:v>
                </c:pt>
                <c:pt idx="9">
                  <c:v>127977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D8-46F6-BCE5-2350D18772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radio ffn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217416</c:v>
                </c:pt>
                <c:pt idx="1">
                  <c:v>218131</c:v>
                </c:pt>
                <c:pt idx="2">
                  <c:v>218274</c:v>
                </c:pt>
                <c:pt idx="3">
                  <c:v>219596</c:v>
                </c:pt>
                <c:pt idx="4">
                  <c:v>219989</c:v>
                </c:pt>
                <c:pt idx="5">
                  <c:v>220337</c:v>
                </c:pt>
                <c:pt idx="6">
                  <c:v>220409</c:v>
                </c:pt>
                <c:pt idx="7">
                  <c:v>220591</c:v>
                </c:pt>
                <c:pt idx="8">
                  <c:v>220792</c:v>
                </c:pt>
                <c:pt idx="9">
                  <c:v>221019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D8-46F6-BCE5-2350D18772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R.SH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116982</c:v>
                </c:pt>
                <c:pt idx="1">
                  <c:v>117068</c:v>
                </c:pt>
                <c:pt idx="2">
                  <c:v>117234</c:v>
                </c:pt>
                <c:pt idx="3">
                  <c:v>117284</c:v>
                </c:pt>
                <c:pt idx="4">
                  <c:v>117999</c:v>
                </c:pt>
                <c:pt idx="5">
                  <c:v>118230</c:v>
                </c:pt>
                <c:pt idx="6">
                  <c:v>118319</c:v>
                </c:pt>
                <c:pt idx="7">
                  <c:v>118377</c:v>
                </c:pt>
                <c:pt idx="8">
                  <c:v>118469</c:v>
                </c:pt>
                <c:pt idx="9">
                  <c:v>118565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D8-46F6-BCE5-2350D18772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Antenne MV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41929</c:v>
                </c:pt>
                <c:pt idx="1">
                  <c:v>41972</c:v>
                </c:pt>
                <c:pt idx="2">
                  <c:v>42030</c:v>
                </c:pt>
                <c:pt idx="3">
                  <c:v>42115</c:v>
                </c:pt>
                <c:pt idx="4">
                  <c:v>42211</c:v>
                </c:pt>
                <c:pt idx="5">
                  <c:v>42704</c:v>
                </c:pt>
                <c:pt idx="6">
                  <c:v>42831</c:v>
                </c:pt>
                <c:pt idx="7">
                  <c:v>42953</c:v>
                </c:pt>
                <c:pt idx="8">
                  <c:v>43039</c:v>
                </c:pt>
                <c:pt idx="9">
                  <c:v>43127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D8-46F6-BCE5-2350D187726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Ostseewelle HIT-RADIO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115243</c:v>
                </c:pt>
                <c:pt idx="1">
                  <c:v>115353</c:v>
                </c:pt>
                <c:pt idx="2">
                  <c:v>115482</c:v>
                </c:pt>
                <c:pt idx="3">
                  <c:v>115779</c:v>
                </c:pt>
                <c:pt idx="4">
                  <c:v>115946</c:v>
                </c:pt>
                <c:pt idx="5">
                  <c:v>116283</c:v>
                </c:pt>
                <c:pt idx="6">
                  <c:v>116437</c:v>
                </c:pt>
                <c:pt idx="7">
                  <c:v>116616</c:v>
                </c:pt>
                <c:pt idx="8">
                  <c:v>116922</c:v>
                </c:pt>
                <c:pt idx="9">
                  <c:v>116994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8D8-46F6-BCE5-2350D187726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29.05.2017</c:v>
                </c:pt>
                <c:pt idx="1">
                  <c:v>05.06.2017</c:v>
                </c:pt>
                <c:pt idx="2">
                  <c:v>12.06.2017</c:v>
                </c:pt>
                <c:pt idx="3">
                  <c:v>19.06.2017</c:v>
                </c:pt>
                <c:pt idx="4">
                  <c:v>26.06.2017</c:v>
                </c:pt>
                <c:pt idx="5">
                  <c:v>03.07.2017</c:v>
                </c:pt>
                <c:pt idx="6">
                  <c:v>10.07.2017</c:v>
                </c:pt>
                <c:pt idx="7">
                  <c:v>17.07.2017</c:v>
                </c:pt>
                <c:pt idx="8">
                  <c:v>24.07.2017</c:v>
                </c:pt>
                <c:pt idx="9">
                  <c:v>31.07.2017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2072</c:v>
                </c:pt>
                <c:pt idx="1">
                  <c:v>2354</c:v>
                </c:pt>
                <c:pt idx="2">
                  <c:v>2425</c:v>
                </c:pt>
                <c:pt idx="3">
                  <c:v>2482</c:v>
                </c:pt>
                <c:pt idx="4">
                  <c:v>2552</c:v>
                </c:pt>
                <c:pt idx="5">
                  <c:v>2588</c:v>
                </c:pt>
                <c:pt idx="6">
                  <c:v>2603</c:v>
                </c:pt>
                <c:pt idx="7">
                  <c:v>2607</c:v>
                </c:pt>
                <c:pt idx="8">
                  <c:v>2620</c:v>
                </c:pt>
                <c:pt idx="9">
                  <c:v>2644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8D8-46F6-BCE5-2350D1877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448240"/>
        <c:axId val="174445616"/>
      </c:lineChart>
      <c:catAx>
        <c:axId val="17444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45616"/>
        <c:crosses val="autoZero"/>
        <c:auto val="1"/>
        <c:lblAlgn val="ctr"/>
        <c:lblOffset val="100"/>
        <c:noMultiLvlLbl val="0"/>
      </c:catAx>
      <c:valAx>
        <c:axId val="17444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44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08C1D-AACD-42AD-B26A-12EF2430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75C2F6-A386-404E-B2A3-2CBB261C7D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8779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EFEF2-F1D8-4A9A-9EE8-276D9C288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29.05.2017 - 06.08.2017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468A8-B31A-419A-89A6-B1DA10926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87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NDR 2</dc:title>
  <dc:creator>Administrator</dc:creator>
  <cp:lastModifiedBy>Administrator</cp:lastModifiedBy>
  <cp:revision>1</cp:revision>
  <dcterms:created xsi:type="dcterms:W3CDTF">2018-06-20T09:26:09Z</dcterms:created>
  <dcterms:modified xsi:type="dcterms:W3CDTF">2018-06-20T09:26:14Z</dcterms:modified>
</cp:coreProperties>
</file>