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59021</c:v>
                </c:pt>
                <c:pt idx="1">
                  <c:v>59066</c:v>
                </c:pt>
                <c:pt idx="2">
                  <c:v>59105</c:v>
                </c:pt>
                <c:pt idx="3">
                  <c:v>59160</c:v>
                </c:pt>
                <c:pt idx="4">
                  <c:v>59275</c:v>
                </c:pt>
                <c:pt idx="5">
                  <c:v>59320</c:v>
                </c:pt>
                <c:pt idx="6">
                  <c:v>59353</c:v>
                </c:pt>
                <c:pt idx="7">
                  <c:v>59402</c:v>
                </c:pt>
                <c:pt idx="8">
                  <c:v>59505</c:v>
                </c:pt>
                <c:pt idx="9">
                  <c:v>59556</c:v>
                </c:pt>
                <c:pt idx="10">
                  <c:v>59605</c:v>
                </c:pt>
                <c:pt idx="11">
                  <c:v>59709</c:v>
                </c:pt>
                <c:pt idx="12">
                  <c:v>59787</c:v>
                </c:pt>
                <c:pt idx="13">
                  <c:v>59846</c:v>
                </c:pt>
                <c:pt idx="14">
                  <c:v>59905</c:v>
                </c:pt>
                <c:pt idx="15">
                  <c:v>59971</c:v>
                </c:pt>
                <c:pt idx="16">
                  <c:v>60000</c:v>
                </c:pt>
                <c:pt idx="17">
                  <c:v>60034</c:v>
                </c:pt>
                <c:pt idx="18">
                  <c:v>60082</c:v>
                </c:pt>
                <c:pt idx="19">
                  <c:v>60108</c:v>
                </c:pt>
                <c:pt idx="20">
                  <c:v>60144</c:v>
                </c:pt>
                <c:pt idx="21">
                  <c:v>60180</c:v>
                </c:pt>
                <c:pt idx="22">
                  <c:v>60230</c:v>
                </c:pt>
                <c:pt idx="23">
                  <c:v>60303</c:v>
                </c:pt>
                <c:pt idx="24">
                  <c:v>60336</c:v>
                </c:pt>
                <c:pt idx="25">
                  <c:v>60398</c:v>
                </c:pt>
                <c:pt idx="26">
                  <c:v>60441</c:v>
                </c:pt>
                <c:pt idx="27">
                  <c:v>60485</c:v>
                </c:pt>
                <c:pt idx="28">
                  <c:v>60533</c:v>
                </c:pt>
                <c:pt idx="29">
                  <c:v>60570</c:v>
                </c:pt>
                <c:pt idx="30">
                  <c:v>60619</c:v>
                </c:pt>
                <c:pt idx="31">
                  <c:v>60657</c:v>
                </c:pt>
                <c:pt idx="32">
                  <c:v>60720</c:v>
                </c:pt>
                <c:pt idx="33">
                  <c:v>60835</c:v>
                </c:pt>
                <c:pt idx="34">
                  <c:v>60928</c:v>
                </c:pt>
                <c:pt idx="35">
                  <c:v>61018</c:v>
                </c:pt>
                <c:pt idx="36">
                  <c:v>61163</c:v>
                </c:pt>
                <c:pt idx="37">
                  <c:v>61256</c:v>
                </c:pt>
                <c:pt idx="38">
                  <c:v>61325</c:v>
                </c:pt>
                <c:pt idx="39">
                  <c:v>61389</c:v>
                </c:pt>
                <c:pt idx="40">
                  <c:v>61419</c:v>
                </c:pt>
                <c:pt idx="41">
                  <c:v>61454</c:v>
                </c:pt>
                <c:pt idx="42">
                  <c:v>61502</c:v>
                </c:pt>
                <c:pt idx="43">
                  <c:v>61552</c:v>
                </c:pt>
                <c:pt idx="44">
                  <c:v>61577</c:v>
                </c:pt>
                <c:pt idx="45">
                  <c:v>61630</c:v>
                </c:pt>
                <c:pt idx="46">
                  <c:v>61671</c:v>
                </c:pt>
                <c:pt idx="47">
                  <c:v>61689</c:v>
                </c:pt>
                <c:pt idx="48">
                  <c:v>61714</c:v>
                </c:pt>
                <c:pt idx="49">
                  <c:v>61754</c:v>
                </c:pt>
                <c:pt idx="50">
                  <c:v>61792</c:v>
                </c:pt>
                <c:pt idx="51">
                  <c:v>61856</c:v>
                </c:pt>
                <c:pt idx="52">
                  <c:v>61909</c:v>
                </c:pt>
                <c:pt idx="53">
                  <c:v>61959</c:v>
                </c:pt>
                <c:pt idx="54">
                  <c:v>62058</c:v>
                </c:pt>
                <c:pt idx="55">
                  <c:v>62117</c:v>
                </c:pt>
                <c:pt idx="56">
                  <c:v>62154</c:v>
                </c:pt>
                <c:pt idx="57">
                  <c:v>62200</c:v>
                </c:pt>
                <c:pt idx="58">
                  <c:v>62229</c:v>
                </c:pt>
                <c:pt idx="59">
                  <c:v>62284</c:v>
                </c:pt>
                <c:pt idx="60">
                  <c:v>62315</c:v>
                </c:pt>
                <c:pt idx="61">
                  <c:v>62359</c:v>
                </c:pt>
                <c:pt idx="62">
                  <c:v>62441</c:v>
                </c:pt>
                <c:pt idx="63">
                  <c:v>62504</c:v>
                </c:pt>
                <c:pt idx="64">
                  <c:v>62541</c:v>
                </c:pt>
                <c:pt idx="65">
                  <c:v>62589</c:v>
                </c:pt>
                <c:pt idx="66">
                  <c:v>62653</c:v>
                </c:pt>
                <c:pt idx="67">
                  <c:v>62696</c:v>
                </c:pt>
                <c:pt idx="68">
                  <c:v>62731</c:v>
                </c:pt>
                <c:pt idx="69">
                  <c:v>62785</c:v>
                </c:pt>
                <c:pt idx="70">
                  <c:v>62873</c:v>
                </c:pt>
                <c:pt idx="71">
                  <c:v>63004</c:v>
                </c:pt>
                <c:pt idx="72">
                  <c:v>63102</c:v>
                </c:pt>
                <c:pt idx="73">
                  <c:v>63237</c:v>
                </c:pt>
                <c:pt idx="74">
                  <c:v>63292</c:v>
                </c:pt>
                <c:pt idx="75">
                  <c:v>63330</c:v>
                </c:pt>
                <c:pt idx="76">
                  <c:v>63365</c:v>
                </c:pt>
                <c:pt idx="77">
                  <c:v>63387</c:v>
                </c:pt>
                <c:pt idx="78">
                  <c:v>63433</c:v>
                </c:pt>
                <c:pt idx="79">
                  <c:v>63471</c:v>
                </c:pt>
                <c:pt idx="80">
                  <c:v>63513</c:v>
                </c:pt>
                <c:pt idx="81">
                  <c:v>63559</c:v>
                </c:pt>
                <c:pt idx="82">
                  <c:v>63590</c:v>
                </c:pt>
                <c:pt idx="83">
                  <c:v>63641</c:v>
                </c:pt>
                <c:pt idx="84">
                  <c:v>63679</c:v>
                </c:pt>
                <c:pt idx="85">
                  <c:v>63712</c:v>
                </c:pt>
                <c:pt idx="86">
                  <c:v>63757</c:v>
                </c:pt>
                <c:pt idx="87">
                  <c:v>63812</c:v>
                </c:pt>
                <c:pt idx="88">
                  <c:v>63848</c:v>
                </c:pt>
                <c:pt idx="89">
                  <c:v>63872</c:v>
                </c:pt>
                <c:pt idx="90">
                  <c:v>63903</c:v>
                </c:pt>
                <c:pt idx="91">
                  <c:v>63951</c:v>
                </c:pt>
                <c:pt idx="92">
                  <c:v>63991</c:v>
                </c:pt>
                <c:pt idx="93">
                  <c:v>64010</c:v>
                </c:pt>
                <c:pt idx="94">
                  <c:v>64064</c:v>
                </c:pt>
                <c:pt idx="95">
                  <c:v>64119</c:v>
                </c:pt>
                <c:pt idx="96">
                  <c:v>64178</c:v>
                </c:pt>
                <c:pt idx="97">
                  <c:v>64219</c:v>
                </c:pt>
                <c:pt idx="98">
                  <c:v>64292</c:v>
                </c:pt>
                <c:pt idx="99">
                  <c:v>64338</c:v>
                </c:pt>
                <c:pt idx="100">
                  <c:v>64435</c:v>
                </c:pt>
                <c:pt idx="101">
                  <c:v>64538</c:v>
                </c:pt>
                <c:pt idx="102">
                  <c:v>64578</c:v>
                </c:pt>
                <c:pt idx="103">
                  <c:v>64617</c:v>
                </c:pt>
                <c:pt idx="104">
                  <c:v>64674</c:v>
                </c:pt>
                <c:pt idx="105">
                  <c:v>64713</c:v>
                </c:pt>
                <c:pt idx="106">
                  <c:v>64735</c:v>
                </c:pt>
                <c:pt idx="107">
                  <c:v>64766</c:v>
                </c:pt>
                <c:pt idx="108">
                  <c:v>65000</c:v>
                </c:pt>
                <c:pt idx="109">
                  <c:v>65156</c:v>
                </c:pt>
                <c:pt idx="110">
                  <c:v>65207</c:v>
                </c:pt>
                <c:pt idx="111">
                  <c:v>65244</c:v>
                </c:pt>
                <c:pt idx="112">
                  <c:v>65279</c:v>
                </c:pt>
                <c:pt idx="113">
                  <c:v>65314</c:v>
                </c:pt>
                <c:pt idx="114">
                  <c:v>65353</c:v>
                </c:pt>
                <c:pt idx="115">
                  <c:v>65396</c:v>
                </c:pt>
                <c:pt idx="116">
                  <c:v>65417</c:v>
                </c:pt>
                <c:pt idx="117">
                  <c:v>65440</c:v>
                </c:pt>
                <c:pt idx="118">
                  <c:v>65510</c:v>
                </c:pt>
                <c:pt idx="119">
                  <c:v>65585</c:v>
                </c:pt>
                <c:pt idx="120">
                  <c:v>65671</c:v>
                </c:pt>
                <c:pt idx="121">
                  <c:v>65717</c:v>
                </c:pt>
                <c:pt idx="122">
                  <c:v>65783</c:v>
                </c:pt>
                <c:pt idx="123">
                  <c:v>65827</c:v>
                </c:pt>
                <c:pt idx="124">
                  <c:v>65887</c:v>
                </c:pt>
                <c:pt idx="125">
                  <c:v>65940</c:v>
                </c:pt>
                <c:pt idx="126">
                  <c:v>65994</c:v>
                </c:pt>
                <c:pt idx="127">
                  <c:v>66028</c:v>
                </c:pt>
                <c:pt idx="128">
                  <c:v>66051</c:v>
                </c:pt>
                <c:pt idx="129">
                  <c:v>66067</c:v>
                </c:pt>
                <c:pt idx="130">
                  <c:v>66110</c:v>
                </c:pt>
                <c:pt idx="131">
                  <c:v>66160</c:v>
                </c:pt>
                <c:pt idx="132">
                  <c:v>66214</c:v>
                </c:pt>
                <c:pt idx="133">
                  <c:v>66246</c:v>
                </c:pt>
                <c:pt idx="134">
                  <c:v>66279</c:v>
                </c:pt>
                <c:pt idx="135">
                  <c:v>66296</c:v>
                </c:pt>
                <c:pt idx="136">
                  <c:v>66346</c:v>
                </c:pt>
                <c:pt idx="137">
                  <c:v>66376</c:v>
                </c:pt>
                <c:pt idx="138">
                  <c:v>66411</c:v>
                </c:pt>
                <c:pt idx="139">
                  <c:v>66490</c:v>
                </c:pt>
                <c:pt idx="140">
                  <c:v>66600</c:v>
                </c:pt>
                <c:pt idx="141">
                  <c:v>66691</c:v>
                </c:pt>
                <c:pt idx="142">
                  <c:v>66784</c:v>
                </c:pt>
                <c:pt idx="143">
                  <c:v>66900</c:v>
                </c:pt>
                <c:pt idx="144">
                  <c:v>66939</c:v>
                </c:pt>
                <c:pt idx="145">
                  <c:v>66978</c:v>
                </c:pt>
                <c:pt idx="146">
                  <c:v>67012</c:v>
                </c:pt>
                <c:pt idx="147">
                  <c:v>67055</c:v>
                </c:pt>
                <c:pt idx="148">
                  <c:v>67084</c:v>
                </c:pt>
                <c:pt idx="149">
                  <c:v>67126</c:v>
                </c:pt>
                <c:pt idx="150">
                  <c:v>67167</c:v>
                </c:pt>
                <c:pt idx="151">
                  <c:v>67201</c:v>
                </c:pt>
                <c:pt idx="152">
                  <c:v>67234</c:v>
                </c:pt>
                <c:pt idx="153">
                  <c:v>67271</c:v>
                </c:pt>
                <c:pt idx="154">
                  <c:v>67298</c:v>
                </c:pt>
                <c:pt idx="155">
                  <c:v>67329</c:v>
                </c:pt>
                <c:pt idx="156">
                  <c:v>67367</c:v>
                </c:pt>
                <c:pt idx="157">
                  <c:v>67389</c:v>
                </c:pt>
                <c:pt idx="158">
                  <c:v>67433</c:v>
                </c:pt>
                <c:pt idx="159">
                  <c:v>67486</c:v>
                </c:pt>
                <c:pt idx="160">
                  <c:v>67535</c:v>
                </c:pt>
                <c:pt idx="161">
                  <c:v>67607</c:v>
                </c:pt>
                <c:pt idx="162">
                  <c:v>67709</c:v>
                </c:pt>
                <c:pt idx="163">
                  <c:v>67833</c:v>
                </c:pt>
                <c:pt idx="164">
                  <c:v>67921</c:v>
                </c:pt>
                <c:pt idx="165">
                  <c:v>68000</c:v>
                </c:pt>
                <c:pt idx="166">
                  <c:v>68049</c:v>
                </c:pt>
                <c:pt idx="167">
                  <c:v>68121</c:v>
                </c:pt>
                <c:pt idx="168">
                  <c:v>68158</c:v>
                </c:pt>
                <c:pt idx="169">
                  <c:v>68189</c:v>
                </c:pt>
                <c:pt idx="170">
                  <c:v>68236</c:v>
                </c:pt>
                <c:pt idx="171">
                  <c:v>68319</c:v>
                </c:pt>
                <c:pt idx="172">
                  <c:v>68387</c:v>
                </c:pt>
                <c:pt idx="173">
                  <c:v>68446</c:v>
                </c:pt>
                <c:pt idx="174">
                  <c:v>68510</c:v>
                </c:pt>
                <c:pt idx="175">
                  <c:v>68584</c:v>
                </c:pt>
                <c:pt idx="176">
                  <c:v>68636</c:v>
                </c:pt>
                <c:pt idx="177">
                  <c:v>68707</c:v>
                </c:pt>
                <c:pt idx="178">
                  <c:v>68739</c:v>
                </c:pt>
                <c:pt idx="179">
                  <c:v>68793</c:v>
                </c:pt>
                <c:pt idx="180">
                  <c:v>68826</c:v>
                </c:pt>
                <c:pt idx="181">
                  <c:v>68885</c:v>
                </c:pt>
                <c:pt idx="182">
                  <c:v>68915</c:v>
                </c:pt>
                <c:pt idx="183">
                  <c:v>68925</c:v>
                </c:pt>
                <c:pt idx="184">
                  <c:v>68944</c:v>
                </c:pt>
                <c:pt idx="185">
                  <c:v>68971</c:v>
                </c:pt>
                <c:pt idx="186">
                  <c:v>68999</c:v>
                </c:pt>
                <c:pt idx="187">
                  <c:v>69023</c:v>
                </c:pt>
                <c:pt idx="188">
                  <c:v>69036</c:v>
                </c:pt>
                <c:pt idx="189">
                  <c:v>69058</c:v>
                </c:pt>
                <c:pt idx="190">
                  <c:v>69084</c:v>
                </c:pt>
                <c:pt idx="191">
                  <c:v>69116</c:v>
                </c:pt>
                <c:pt idx="192">
                  <c:v>69140</c:v>
                </c:pt>
                <c:pt idx="193">
                  <c:v>69169</c:v>
                </c:pt>
                <c:pt idx="194">
                  <c:v>69215</c:v>
                </c:pt>
                <c:pt idx="195">
                  <c:v>69256</c:v>
                </c:pt>
                <c:pt idx="196">
                  <c:v>69271</c:v>
                </c:pt>
                <c:pt idx="197">
                  <c:v>69300</c:v>
                </c:pt>
                <c:pt idx="198">
                  <c:v>69312</c:v>
                </c:pt>
                <c:pt idx="199">
                  <c:v>69318</c:v>
                </c:pt>
                <c:pt idx="200">
                  <c:v>69333</c:v>
                </c:pt>
                <c:pt idx="201">
                  <c:v>69376</c:v>
                </c:pt>
                <c:pt idx="202">
                  <c:v>69403</c:v>
                </c:pt>
                <c:pt idx="203">
                  <c:v>69427</c:v>
                </c:pt>
                <c:pt idx="204">
                  <c:v>69478</c:v>
                </c:pt>
                <c:pt idx="205">
                  <c:v>69555</c:v>
                </c:pt>
                <c:pt idx="206">
                  <c:v>69612</c:v>
                </c:pt>
                <c:pt idx="207">
                  <c:v>69706</c:v>
                </c:pt>
                <c:pt idx="208">
                  <c:v>69841</c:v>
                </c:pt>
                <c:pt idx="209">
                  <c:v>69945</c:v>
                </c:pt>
                <c:pt idx="210">
                  <c:v>70230</c:v>
                </c:pt>
                <c:pt idx="211">
                  <c:v>70587</c:v>
                </c:pt>
                <c:pt idx="212">
                  <c:v>70913</c:v>
                </c:pt>
                <c:pt idx="213">
                  <c:v>71287</c:v>
                </c:pt>
                <c:pt idx="214">
                  <c:v>71346</c:v>
                </c:pt>
                <c:pt idx="215">
                  <c:v>71397</c:v>
                </c:pt>
                <c:pt idx="216">
                  <c:v>71728</c:v>
                </c:pt>
                <c:pt idx="217">
                  <c:v>71974</c:v>
                </c:pt>
                <c:pt idx="218">
                  <c:v>72155</c:v>
                </c:pt>
                <c:pt idx="219">
                  <c:v>72260</c:v>
                </c:pt>
                <c:pt idx="220">
                  <c:v>72751</c:v>
                </c:pt>
                <c:pt idx="221">
                  <c:v>73197</c:v>
                </c:pt>
                <c:pt idx="222">
                  <c:v>73353</c:v>
                </c:pt>
                <c:pt idx="223">
                  <c:v>73463</c:v>
                </c:pt>
                <c:pt idx="224">
                  <c:v>73537</c:v>
                </c:pt>
                <c:pt idx="225">
                  <c:v>73609</c:v>
                </c:pt>
                <c:pt idx="226">
                  <c:v>73653</c:v>
                </c:pt>
                <c:pt idx="227">
                  <c:v>73730</c:v>
                </c:pt>
                <c:pt idx="228">
                  <c:v>73837</c:v>
                </c:pt>
                <c:pt idx="229">
                  <c:v>73906</c:v>
                </c:pt>
                <c:pt idx="230">
                  <c:v>73937</c:v>
                </c:pt>
                <c:pt idx="231">
                  <c:v>73985</c:v>
                </c:pt>
                <c:pt idx="232">
                  <c:v>74046</c:v>
                </c:pt>
                <c:pt idx="233">
                  <c:v>74091</c:v>
                </c:pt>
                <c:pt idx="234">
                  <c:v>74152</c:v>
                </c:pt>
                <c:pt idx="235">
                  <c:v>74241</c:v>
                </c:pt>
                <c:pt idx="236">
                  <c:v>74327</c:v>
                </c:pt>
                <c:pt idx="237">
                  <c:v>74385</c:v>
                </c:pt>
                <c:pt idx="238">
                  <c:v>74469</c:v>
                </c:pt>
                <c:pt idx="239">
                  <c:v>74534</c:v>
                </c:pt>
                <c:pt idx="240">
                  <c:v>74572</c:v>
                </c:pt>
                <c:pt idx="241">
                  <c:v>74657</c:v>
                </c:pt>
                <c:pt idx="242">
                  <c:v>75199</c:v>
                </c:pt>
                <c:pt idx="243">
                  <c:v>75777</c:v>
                </c:pt>
                <c:pt idx="244">
                  <c:v>76043</c:v>
                </c:pt>
                <c:pt idx="245">
                  <c:v>76185</c:v>
                </c:pt>
                <c:pt idx="246">
                  <c:v>76333</c:v>
                </c:pt>
                <c:pt idx="247">
                  <c:v>76470</c:v>
                </c:pt>
                <c:pt idx="248">
                  <c:v>76556</c:v>
                </c:pt>
                <c:pt idx="249">
                  <c:v>76629</c:v>
                </c:pt>
                <c:pt idx="250">
                  <c:v>76685</c:v>
                </c:pt>
                <c:pt idx="251">
                  <c:v>76718</c:v>
                </c:pt>
                <c:pt idx="252">
                  <c:v>76769</c:v>
                </c:pt>
                <c:pt idx="253">
                  <c:v>76826</c:v>
                </c:pt>
                <c:pt idx="254">
                  <c:v>76883</c:v>
                </c:pt>
                <c:pt idx="255">
                  <c:v>76970</c:v>
                </c:pt>
                <c:pt idx="256">
                  <c:v>77178</c:v>
                </c:pt>
                <c:pt idx="257">
                  <c:v>77306</c:v>
                </c:pt>
                <c:pt idx="258">
                  <c:v>77540</c:v>
                </c:pt>
                <c:pt idx="259">
                  <c:v>77591</c:v>
                </c:pt>
                <c:pt idx="260">
                  <c:v>77649</c:v>
                </c:pt>
                <c:pt idx="261">
                  <c:v>77733</c:v>
                </c:pt>
                <c:pt idx="262">
                  <c:v>77789</c:v>
                </c:pt>
                <c:pt idx="263">
                  <c:v>77848</c:v>
                </c:pt>
                <c:pt idx="264">
                  <c:v>77892</c:v>
                </c:pt>
                <c:pt idx="265">
                  <c:v>77916</c:v>
                </c:pt>
                <c:pt idx="266">
                  <c:v>77948</c:v>
                </c:pt>
                <c:pt idx="267">
                  <c:v>77970</c:v>
                </c:pt>
                <c:pt idx="268">
                  <c:v>77985</c:v>
                </c:pt>
                <c:pt idx="269">
                  <c:v>78021</c:v>
                </c:pt>
                <c:pt idx="270">
                  <c:v>78057</c:v>
                </c:pt>
                <c:pt idx="271">
                  <c:v>78087</c:v>
                </c:pt>
                <c:pt idx="272">
                  <c:v>78105</c:v>
                </c:pt>
                <c:pt idx="273">
                  <c:v>78130</c:v>
                </c:pt>
                <c:pt idx="274">
                  <c:v>78169</c:v>
                </c:pt>
                <c:pt idx="275">
                  <c:v>78244</c:v>
                </c:pt>
                <c:pt idx="276">
                  <c:v>78296</c:v>
                </c:pt>
                <c:pt idx="277">
                  <c:v>78328</c:v>
                </c:pt>
                <c:pt idx="278">
                  <c:v>78385</c:v>
                </c:pt>
                <c:pt idx="279">
                  <c:v>78441</c:v>
                </c:pt>
                <c:pt idx="280">
                  <c:v>78504</c:v>
                </c:pt>
                <c:pt idx="281">
                  <c:v>78539</c:v>
                </c:pt>
                <c:pt idx="282">
                  <c:v>78579</c:v>
                </c:pt>
                <c:pt idx="283">
                  <c:v>78646</c:v>
                </c:pt>
                <c:pt idx="284">
                  <c:v>78764</c:v>
                </c:pt>
                <c:pt idx="285">
                  <c:v>78868</c:v>
                </c:pt>
                <c:pt idx="286">
                  <c:v>78915</c:v>
                </c:pt>
                <c:pt idx="287">
                  <c:v>78942</c:v>
                </c:pt>
                <c:pt idx="288">
                  <c:v>78962</c:v>
                </c:pt>
                <c:pt idx="289">
                  <c:v>79003</c:v>
                </c:pt>
                <c:pt idx="290">
                  <c:v>79131</c:v>
                </c:pt>
                <c:pt idx="291">
                  <c:v>79228</c:v>
                </c:pt>
                <c:pt idx="292">
                  <c:v>79258</c:v>
                </c:pt>
                <c:pt idx="293">
                  <c:v>79358</c:v>
                </c:pt>
                <c:pt idx="294">
                  <c:v>79447</c:v>
                </c:pt>
                <c:pt idx="295">
                  <c:v>79542</c:v>
                </c:pt>
                <c:pt idx="296">
                  <c:v>79682</c:v>
                </c:pt>
                <c:pt idx="297">
                  <c:v>79766</c:v>
                </c:pt>
                <c:pt idx="298">
                  <c:v>79816</c:v>
                </c:pt>
                <c:pt idx="299">
                  <c:v>79859</c:v>
                </c:pt>
                <c:pt idx="300">
                  <c:v>79876</c:v>
                </c:pt>
                <c:pt idx="301">
                  <c:v>79902</c:v>
                </c:pt>
                <c:pt idx="302">
                  <c:v>79973</c:v>
                </c:pt>
                <c:pt idx="303">
                  <c:v>80014</c:v>
                </c:pt>
                <c:pt idx="304">
                  <c:v>80076</c:v>
                </c:pt>
                <c:pt idx="305">
                  <c:v>80164</c:v>
                </c:pt>
                <c:pt idx="306">
                  <c:v>80232</c:v>
                </c:pt>
                <c:pt idx="307">
                  <c:v>80266</c:v>
                </c:pt>
                <c:pt idx="308">
                  <c:v>80285</c:v>
                </c:pt>
                <c:pt idx="309">
                  <c:v>80344</c:v>
                </c:pt>
                <c:pt idx="310">
                  <c:v>80388</c:v>
                </c:pt>
                <c:pt idx="311">
                  <c:v>80438</c:v>
                </c:pt>
                <c:pt idx="312">
                  <c:v>80466</c:v>
                </c:pt>
                <c:pt idx="313">
                  <c:v>80482</c:v>
                </c:pt>
                <c:pt idx="314">
                  <c:v>80517</c:v>
                </c:pt>
                <c:pt idx="315">
                  <c:v>80535</c:v>
                </c:pt>
                <c:pt idx="316">
                  <c:v>80553</c:v>
                </c:pt>
                <c:pt idx="317">
                  <c:v>80602</c:v>
                </c:pt>
                <c:pt idx="318">
                  <c:v>80668</c:v>
                </c:pt>
                <c:pt idx="319">
                  <c:v>80762</c:v>
                </c:pt>
                <c:pt idx="320">
                  <c:v>80812</c:v>
                </c:pt>
                <c:pt idx="321">
                  <c:v>80861</c:v>
                </c:pt>
                <c:pt idx="322">
                  <c:v>80931</c:v>
                </c:pt>
                <c:pt idx="323">
                  <c:v>80985</c:v>
                </c:pt>
                <c:pt idx="324">
                  <c:v>81043</c:v>
                </c:pt>
                <c:pt idx="325">
                  <c:v>81094</c:v>
                </c:pt>
                <c:pt idx="326">
                  <c:v>81122</c:v>
                </c:pt>
                <c:pt idx="327">
                  <c:v>81151</c:v>
                </c:pt>
                <c:pt idx="328">
                  <c:v>81191</c:v>
                </c:pt>
                <c:pt idx="329">
                  <c:v>81198</c:v>
                </c:pt>
                <c:pt idx="330">
                  <c:v>81243</c:v>
                </c:pt>
                <c:pt idx="331">
                  <c:v>81307</c:v>
                </c:pt>
                <c:pt idx="332">
                  <c:v>81362</c:v>
                </c:pt>
                <c:pt idx="333">
                  <c:v>81394</c:v>
                </c:pt>
                <c:pt idx="334">
                  <c:v>81446</c:v>
                </c:pt>
                <c:pt idx="335">
                  <c:v>81465</c:v>
                </c:pt>
                <c:pt idx="336">
                  <c:v>81498</c:v>
                </c:pt>
                <c:pt idx="337">
                  <c:v>81532</c:v>
                </c:pt>
                <c:pt idx="338">
                  <c:v>81574</c:v>
                </c:pt>
                <c:pt idx="339">
                  <c:v>81605</c:v>
                </c:pt>
                <c:pt idx="340">
                  <c:v>81624</c:v>
                </c:pt>
                <c:pt idx="341">
                  <c:v>81640</c:v>
                </c:pt>
                <c:pt idx="342">
                  <c:v>81665</c:v>
                </c:pt>
                <c:pt idx="343">
                  <c:v>81758</c:v>
                </c:pt>
                <c:pt idx="344">
                  <c:v>81815</c:v>
                </c:pt>
                <c:pt idx="345">
                  <c:v>81853</c:v>
                </c:pt>
                <c:pt idx="346">
                  <c:v>81916</c:v>
                </c:pt>
                <c:pt idx="347">
                  <c:v>81952</c:v>
                </c:pt>
                <c:pt idx="348">
                  <c:v>81973</c:v>
                </c:pt>
                <c:pt idx="349">
                  <c:v>82023</c:v>
                </c:pt>
                <c:pt idx="350">
                  <c:v>82050</c:v>
                </c:pt>
                <c:pt idx="351">
                  <c:v>82080</c:v>
                </c:pt>
                <c:pt idx="352">
                  <c:v>82103</c:v>
                </c:pt>
                <c:pt idx="353">
                  <c:v>82127</c:v>
                </c:pt>
                <c:pt idx="354">
                  <c:v>82138</c:v>
                </c:pt>
                <c:pt idx="355">
                  <c:v>82159</c:v>
                </c:pt>
                <c:pt idx="356">
                  <c:v>82183</c:v>
                </c:pt>
                <c:pt idx="357">
                  <c:v>82201</c:v>
                </c:pt>
                <c:pt idx="358">
                  <c:v>82233</c:v>
                </c:pt>
                <c:pt idx="359">
                  <c:v>82251</c:v>
                </c:pt>
                <c:pt idx="360">
                  <c:v>82322</c:v>
                </c:pt>
                <c:pt idx="361">
                  <c:v>82349</c:v>
                </c:pt>
                <c:pt idx="362">
                  <c:v>82371</c:v>
                </c:pt>
                <c:pt idx="363">
                  <c:v>82407</c:v>
                </c:pt>
                <c:pt idx="364">
                  <c:v>82435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F1-4A11-B35A-60BD70B15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488296"/>
        <c:axId val="343487968"/>
      </c:lineChart>
      <c:catAx>
        <c:axId val="34348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87968"/>
        <c:crosses val="autoZero"/>
        <c:auto val="1"/>
        <c:lblAlgn val="ctr"/>
        <c:lblOffset val="100"/>
        <c:noMultiLvlLbl val="0"/>
      </c:catAx>
      <c:valAx>
        <c:axId val="3434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8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75687</c:v>
                </c:pt>
                <c:pt idx="1">
                  <c:v>76845</c:v>
                </c:pt>
                <c:pt idx="2">
                  <c:v>67233</c:v>
                </c:pt>
                <c:pt idx="3">
                  <c:v>58783</c:v>
                </c:pt>
                <c:pt idx="4">
                  <c:v>182646</c:v>
                </c:pt>
                <c:pt idx="5">
                  <c:v>69811</c:v>
                </c:pt>
                <c:pt idx="6">
                  <c:v>79120</c:v>
                </c:pt>
                <c:pt idx="7">
                  <c:v>89894</c:v>
                </c:pt>
                <c:pt idx="8">
                  <c:v>193529</c:v>
                </c:pt>
                <c:pt idx="9">
                  <c:v>124279</c:v>
                </c:pt>
                <c:pt idx="10">
                  <c:v>131437</c:v>
                </c:pt>
                <c:pt idx="11">
                  <c:v>152325</c:v>
                </c:pt>
                <c:pt idx="12">
                  <c:v>140684</c:v>
                </c:pt>
                <c:pt idx="13">
                  <c:v>104333</c:v>
                </c:pt>
                <c:pt idx="14">
                  <c:v>127368</c:v>
                </c:pt>
                <c:pt idx="15">
                  <c:v>155670</c:v>
                </c:pt>
                <c:pt idx="16">
                  <c:v>194287</c:v>
                </c:pt>
                <c:pt idx="17">
                  <c:v>124241</c:v>
                </c:pt>
                <c:pt idx="18">
                  <c:v>108892</c:v>
                </c:pt>
                <c:pt idx="19">
                  <c:v>69721</c:v>
                </c:pt>
                <c:pt idx="20">
                  <c:v>49945</c:v>
                </c:pt>
                <c:pt idx="21">
                  <c:v>105516</c:v>
                </c:pt>
                <c:pt idx="22">
                  <c:v>89329</c:v>
                </c:pt>
                <c:pt idx="23">
                  <c:v>79542</c:v>
                </c:pt>
                <c:pt idx="24">
                  <c:v>103722</c:v>
                </c:pt>
                <c:pt idx="25">
                  <c:v>94821</c:v>
                </c:pt>
                <c:pt idx="26">
                  <c:v>71435</c:v>
                </c:pt>
                <c:pt idx="27">
                  <c:v>67588</c:v>
                </c:pt>
                <c:pt idx="28">
                  <c:v>70706</c:v>
                </c:pt>
                <c:pt idx="29">
                  <c:v>119483</c:v>
                </c:pt>
                <c:pt idx="30">
                  <c:v>91055</c:v>
                </c:pt>
                <c:pt idx="31">
                  <c:v>60966</c:v>
                </c:pt>
                <c:pt idx="32">
                  <c:v>95935</c:v>
                </c:pt>
                <c:pt idx="33">
                  <c:v>383462</c:v>
                </c:pt>
                <c:pt idx="34">
                  <c:v>329228</c:v>
                </c:pt>
                <c:pt idx="35">
                  <c:v>182824</c:v>
                </c:pt>
                <c:pt idx="36">
                  <c:v>188508</c:v>
                </c:pt>
                <c:pt idx="37">
                  <c:v>166324</c:v>
                </c:pt>
                <c:pt idx="38">
                  <c:v>197797</c:v>
                </c:pt>
                <c:pt idx="39">
                  <c:v>140122</c:v>
                </c:pt>
                <c:pt idx="40">
                  <c:v>91242</c:v>
                </c:pt>
                <c:pt idx="41">
                  <c:v>94150</c:v>
                </c:pt>
                <c:pt idx="42">
                  <c:v>74772</c:v>
                </c:pt>
                <c:pt idx="43">
                  <c:v>97043</c:v>
                </c:pt>
                <c:pt idx="44">
                  <c:v>50751</c:v>
                </c:pt>
                <c:pt idx="45">
                  <c:v>60443</c:v>
                </c:pt>
                <c:pt idx="46">
                  <c:v>116064</c:v>
                </c:pt>
                <c:pt idx="47">
                  <c:v>116859</c:v>
                </c:pt>
                <c:pt idx="48">
                  <c:v>121613</c:v>
                </c:pt>
                <c:pt idx="49">
                  <c:v>82623</c:v>
                </c:pt>
                <c:pt idx="50">
                  <c:v>52885</c:v>
                </c:pt>
                <c:pt idx="51">
                  <c:v>80170</c:v>
                </c:pt>
                <c:pt idx="52">
                  <c:v>101194</c:v>
                </c:pt>
                <c:pt idx="53">
                  <c:v>63156</c:v>
                </c:pt>
                <c:pt idx="54">
                  <c:v>74851</c:v>
                </c:pt>
                <c:pt idx="55">
                  <c:v>55897</c:v>
                </c:pt>
                <c:pt idx="56">
                  <c:v>70682</c:v>
                </c:pt>
                <c:pt idx="57">
                  <c:v>74995</c:v>
                </c:pt>
                <c:pt idx="58">
                  <c:v>77103</c:v>
                </c:pt>
                <c:pt idx="59">
                  <c:v>132592</c:v>
                </c:pt>
                <c:pt idx="60">
                  <c:v>50528</c:v>
                </c:pt>
                <c:pt idx="61">
                  <c:v>250260</c:v>
                </c:pt>
                <c:pt idx="62">
                  <c:v>428945</c:v>
                </c:pt>
                <c:pt idx="63">
                  <c:v>174112</c:v>
                </c:pt>
                <c:pt idx="64">
                  <c:v>131709</c:v>
                </c:pt>
                <c:pt idx="65">
                  <c:v>121780</c:v>
                </c:pt>
                <c:pt idx="66">
                  <c:v>162030</c:v>
                </c:pt>
                <c:pt idx="67">
                  <c:v>117592</c:v>
                </c:pt>
                <c:pt idx="68">
                  <c:v>102411</c:v>
                </c:pt>
                <c:pt idx="69">
                  <c:v>108033</c:v>
                </c:pt>
                <c:pt idx="70">
                  <c:v>181912</c:v>
                </c:pt>
                <c:pt idx="71">
                  <c:v>245108</c:v>
                </c:pt>
                <c:pt idx="72">
                  <c:v>207228</c:v>
                </c:pt>
                <c:pt idx="73">
                  <c:v>276995</c:v>
                </c:pt>
                <c:pt idx="74">
                  <c:v>149761</c:v>
                </c:pt>
                <c:pt idx="75">
                  <c:v>120522</c:v>
                </c:pt>
                <c:pt idx="76">
                  <c:v>99383</c:v>
                </c:pt>
                <c:pt idx="77">
                  <c:v>82223</c:v>
                </c:pt>
                <c:pt idx="78">
                  <c:v>97522</c:v>
                </c:pt>
                <c:pt idx="79">
                  <c:v>96131</c:v>
                </c:pt>
                <c:pt idx="80">
                  <c:v>93195</c:v>
                </c:pt>
                <c:pt idx="81">
                  <c:v>203040</c:v>
                </c:pt>
                <c:pt idx="82">
                  <c:v>144736</c:v>
                </c:pt>
                <c:pt idx="83">
                  <c:v>102435</c:v>
                </c:pt>
                <c:pt idx="84">
                  <c:v>176047</c:v>
                </c:pt>
                <c:pt idx="85">
                  <c:v>158416</c:v>
                </c:pt>
                <c:pt idx="86">
                  <c:v>77353</c:v>
                </c:pt>
                <c:pt idx="87">
                  <c:v>97919</c:v>
                </c:pt>
                <c:pt idx="88">
                  <c:v>106381</c:v>
                </c:pt>
                <c:pt idx="89">
                  <c:v>81350</c:v>
                </c:pt>
                <c:pt idx="90">
                  <c:v>84960</c:v>
                </c:pt>
                <c:pt idx="91">
                  <c:v>131538</c:v>
                </c:pt>
                <c:pt idx="92">
                  <c:v>122777</c:v>
                </c:pt>
                <c:pt idx="93">
                  <c:v>89202</c:v>
                </c:pt>
                <c:pt idx="94">
                  <c:v>158066</c:v>
                </c:pt>
                <c:pt idx="95">
                  <c:v>201836</c:v>
                </c:pt>
                <c:pt idx="96">
                  <c:v>135775</c:v>
                </c:pt>
                <c:pt idx="97">
                  <c:v>103840</c:v>
                </c:pt>
                <c:pt idx="98">
                  <c:v>184791</c:v>
                </c:pt>
                <c:pt idx="99">
                  <c:v>98350</c:v>
                </c:pt>
                <c:pt idx="100">
                  <c:v>139224</c:v>
                </c:pt>
                <c:pt idx="101">
                  <c:v>183450</c:v>
                </c:pt>
                <c:pt idx="102">
                  <c:v>139196</c:v>
                </c:pt>
                <c:pt idx="103">
                  <c:v>80424</c:v>
                </c:pt>
                <c:pt idx="104">
                  <c:v>86777</c:v>
                </c:pt>
                <c:pt idx="105">
                  <c:v>67353</c:v>
                </c:pt>
                <c:pt idx="106">
                  <c:v>41355</c:v>
                </c:pt>
                <c:pt idx="107">
                  <c:v>55579</c:v>
                </c:pt>
                <c:pt idx="108">
                  <c:v>374677</c:v>
                </c:pt>
                <c:pt idx="109">
                  <c:v>378695</c:v>
                </c:pt>
                <c:pt idx="110">
                  <c:v>144443</c:v>
                </c:pt>
                <c:pt idx="111">
                  <c:v>137583</c:v>
                </c:pt>
                <c:pt idx="112">
                  <c:v>136836</c:v>
                </c:pt>
                <c:pt idx="113">
                  <c:v>102381</c:v>
                </c:pt>
                <c:pt idx="114">
                  <c:v>85734</c:v>
                </c:pt>
                <c:pt idx="115">
                  <c:v>117393</c:v>
                </c:pt>
                <c:pt idx="116">
                  <c:v>85224</c:v>
                </c:pt>
                <c:pt idx="117">
                  <c:v>74028</c:v>
                </c:pt>
                <c:pt idx="118">
                  <c:v>177903</c:v>
                </c:pt>
                <c:pt idx="119">
                  <c:v>266464</c:v>
                </c:pt>
                <c:pt idx="120">
                  <c:v>233196</c:v>
                </c:pt>
                <c:pt idx="121">
                  <c:v>169492</c:v>
                </c:pt>
                <c:pt idx="122">
                  <c:v>169085</c:v>
                </c:pt>
                <c:pt idx="123">
                  <c:v>145065</c:v>
                </c:pt>
                <c:pt idx="124">
                  <c:v>153868</c:v>
                </c:pt>
                <c:pt idx="125">
                  <c:v>162002</c:v>
                </c:pt>
                <c:pt idx="126">
                  <c:v>111068</c:v>
                </c:pt>
                <c:pt idx="127">
                  <c:v>61928</c:v>
                </c:pt>
                <c:pt idx="128">
                  <c:v>64302</c:v>
                </c:pt>
                <c:pt idx="129">
                  <c:v>85922</c:v>
                </c:pt>
                <c:pt idx="130">
                  <c:v>87069</c:v>
                </c:pt>
                <c:pt idx="131">
                  <c:v>93931</c:v>
                </c:pt>
                <c:pt idx="132">
                  <c:v>89792</c:v>
                </c:pt>
                <c:pt idx="133">
                  <c:v>101653</c:v>
                </c:pt>
                <c:pt idx="134">
                  <c:v>97603</c:v>
                </c:pt>
                <c:pt idx="135">
                  <c:v>64474</c:v>
                </c:pt>
                <c:pt idx="136">
                  <c:v>62013</c:v>
                </c:pt>
                <c:pt idx="137">
                  <c:v>51012</c:v>
                </c:pt>
                <c:pt idx="138">
                  <c:v>62683</c:v>
                </c:pt>
                <c:pt idx="139">
                  <c:v>254885</c:v>
                </c:pt>
                <c:pt idx="140">
                  <c:v>412725</c:v>
                </c:pt>
                <c:pt idx="141">
                  <c:v>386717</c:v>
                </c:pt>
                <c:pt idx="142">
                  <c:v>691734</c:v>
                </c:pt>
                <c:pt idx="143">
                  <c:v>711093</c:v>
                </c:pt>
                <c:pt idx="144">
                  <c:v>210265</c:v>
                </c:pt>
                <c:pt idx="145">
                  <c:v>114921</c:v>
                </c:pt>
                <c:pt idx="146">
                  <c:v>122565</c:v>
                </c:pt>
                <c:pt idx="147">
                  <c:v>116227</c:v>
                </c:pt>
                <c:pt idx="148">
                  <c:v>102737</c:v>
                </c:pt>
                <c:pt idx="149">
                  <c:v>104162</c:v>
                </c:pt>
                <c:pt idx="150">
                  <c:v>138487</c:v>
                </c:pt>
                <c:pt idx="151">
                  <c:v>116450</c:v>
                </c:pt>
                <c:pt idx="152">
                  <c:v>113236</c:v>
                </c:pt>
                <c:pt idx="153">
                  <c:v>123589</c:v>
                </c:pt>
                <c:pt idx="154">
                  <c:v>90538</c:v>
                </c:pt>
                <c:pt idx="155">
                  <c:v>67914</c:v>
                </c:pt>
                <c:pt idx="156">
                  <c:v>72655</c:v>
                </c:pt>
                <c:pt idx="157">
                  <c:v>66705</c:v>
                </c:pt>
                <c:pt idx="158">
                  <c:v>80014</c:v>
                </c:pt>
                <c:pt idx="159">
                  <c:v>107035</c:v>
                </c:pt>
                <c:pt idx="160">
                  <c:v>108591</c:v>
                </c:pt>
                <c:pt idx="161">
                  <c:v>133014</c:v>
                </c:pt>
                <c:pt idx="162">
                  <c:v>185377</c:v>
                </c:pt>
                <c:pt idx="163">
                  <c:v>200942</c:v>
                </c:pt>
                <c:pt idx="164">
                  <c:v>170451</c:v>
                </c:pt>
                <c:pt idx="165">
                  <c:v>173167</c:v>
                </c:pt>
                <c:pt idx="166">
                  <c:v>116523</c:v>
                </c:pt>
                <c:pt idx="167">
                  <c:v>115051</c:v>
                </c:pt>
                <c:pt idx="168">
                  <c:v>97578</c:v>
                </c:pt>
                <c:pt idx="169">
                  <c:v>97302</c:v>
                </c:pt>
                <c:pt idx="170">
                  <c:v>147886</c:v>
                </c:pt>
                <c:pt idx="171">
                  <c:v>151244</c:v>
                </c:pt>
                <c:pt idx="172">
                  <c:v>152814</c:v>
                </c:pt>
                <c:pt idx="173">
                  <c:v>164693</c:v>
                </c:pt>
                <c:pt idx="174">
                  <c:v>166381</c:v>
                </c:pt>
                <c:pt idx="175">
                  <c:v>196509</c:v>
                </c:pt>
                <c:pt idx="176">
                  <c:v>139861</c:v>
                </c:pt>
                <c:pt idx="177">
                  <c:v>155527</c:v>
                </c:pt>
                <c:pt idx="178">
                  <c:v>107620</c:v>
                </c:pt>
                <c:pt idx="179">
                  <c:v>93322</c:v>
                </c:pt>
                <c:pt idx="180">
                  <c:v>86051</c:v>
                </c:pt>
                <c:pt idx="181">
                  <c:v>106547</c:v>
                </c:pt>
                <c:pt idx="182">
                  <c:v>92155</c:v>
                </c:pt>
                <c:pt idx="183">
                  <c:v>56403</c:v>
                </c:pt>
                <c:pt idx="184">
                  <c:v>68988</c:v>
                </c:pt>
                <c:pt idx="185">
                  <c:v>81297</c:v>
                </c:pt>
                <c:pt idx="186">
                  <c:v>106190</c:v>
                </c:pt>
                <c:pt idx="187">
                  <c:v>82620</c:v>
                </c:pt>
                <c:pt idx="188">
                  <c:v>65068</c:v>
                </c:pt>
                <c:pt idx="189">
                  <c:v>86070</c:v>
                </c:pt>
                <c:pt idx="190">
                  <c:v>83039</c:v>
                </c:pt>
                <c:pt idx="191">
                  <c:v>147863</c:v>
                </c:pt>
                <c:pt idx="192">
                  <c:v>79578</c:v>
                </c:pt>
                <c:pt idx="193">
                  <c:v>81860</c:v>
                </c:pt>
                <c:pt idx="194">
                  <c:v>88027</c:v>
                </c:pt>
                <c:pt idx="195">
                  <c:v>150648</c:v>
                </c:pt>
                <c:pt idx="196">
                  <c:v>71743</c:v>
                </c:pt>
                <c:pt idx="197">
                  <c:v>51613</c:v>
                </c:pt>
                <c:pt idx="198">
                  <c:v>51765</c:v>
                </c:pt>
                <c:pt idx="199">
                  <c:v>52510</c:v>
                </c:pt>
                <c:pt idx="200">
                  <c:v>59425</c:v>
                </c:pt>
                <c:pt idx="201">
                  <c:v>82765</c:v>
                </c:pt>
                <c:pt idx="202">
                  <c:v>82257</c:v>
                </c:pt>
                <c:pt idx="203">
                  <c:v>127348</c:v>
                </c:pt>
                <c:pt idx="204">
                  <c:v>148130</c:v>
                </c:pt>
                <c:pt idx="205">
                  <c:v>147588</c:v>
                </c:pt>
                <c:pt idx="206">
                  <c:v>141148</c:v>
                </c:pt>
                <c:pt idx="207">
                  <c:v>189495</c:v>
                </c:pt>
                <c:pt idx="208">
                  <c:v>213417</c:v>
                </c:pt>
                <c:pt idx="209">
                  <c:v>173306</c:v>
                </c:pt>
                <c:pt idx="210">
                  <c:v>440088</c:v>
                </c:pt>
                <c:pt idx="211">
                  <c:v>519414</c:v>
                </c:pt>
                <c:pt idx="212">
                  <c:v>491288</c:v>
                </c:pt>
                <c:pt idx="213">
                  <c:v>523190</c:v>
                </c:pt>
                <c:pt idx="214">
                  <c:v>195123</c:v>
                </c:pt>
                <c:pt idx="215">
                  <c:v>121495</c:v>
                </c:pt>
                <c:pt idx="216">
                  <c:v>458740</c:v>
                </c:pt>
                <c:pt idx="217">
                  <c:v>362877</c:v>
                </c:pt>
                <c:pt idx="218">
                  <c:v>253122</c:v>
                </c:pt>
                <c:pt idx="219">
                  <c:v>164879</c:v>
                </c:pt>
                <c:pt idx="220">
                  <c:v>537559</c:v>
                </c:pt>
                <c:pt idx="221">
                  <c:v>696348</c:v>
                </c:pt>
                <c:pt idx="222">
                  <c:v>373065</c:v>
                </c:pt>
                <c:pt idx="223">
                  <c:v>201550</c:v>
                </c:pt>
                <c:pt idx="224">
                  <c:v>160899</c:v>
                </c:pt>
                <c:pt idx="225">
                  <c:v>133082</c:v>
                </c:pt>
                <c:pt idx="226">
                  <c:v>78284</c:v>
                </c:pt>
                <c:pt idx="227">
                  <c:v>82871</c:v>
                </c:pt>
                <c:pt idx="228">
                  <c:v>85697</c:v>
                </c:pt>
                <c:pt idx="229">
                  <c:v>84359</c:v>
                </c:pt>
                <c:pt idx="230">
                  <c:v>76794</c:v>
                </c:pt>
                <c:pt idx="231">
                  <c:v>65242</c:v>
                </c:pt>
                <c:pt idx="232">
                  <c:v>81778</c:v>
                </c:pt>
                <c:pt idx="233">
                  <c:v>93404</c:v>
                </c:pt>
                <c:pt idx="234">
                  <c:v>113025</c:v>
                </c:pt>
                <c:pt idx="235">
                  <c:v>135961</c:v>
                </c:pt>
                <c:pt idx="236">
                  <c:v>141136</c:v>
                </c:pt>
                <c:pt idx="237">
                  <c:v>148601</c:v>
                </c:pt>
                <c:pt idx="238">
                  <c:v>206784</c:v>
                </c:pt>
                <c:pt idx="239">
                  <c:v>175469</c:v>
                </c:pt>
                <c:pt idx="240">
                  <c:v>147370</c:v>
                </c:pt>
                <c:pt idx="241">
                  <c:v>211974</c:v>
                </c:pt>
                <c:pt idx="242">
                  <c:v>819620</c:v>
                </c:pt>
                <c:pt idx="243">
                  <c:v>897194</c:v>
                </c:pt>
                <c:pt idx="244">
                  <c:v>540507</c:v>
                </c:pt>
                <c:pt idx="245">
                  <c:v>305134</c:v>
                </c:pt>
                <c:pt idx="246">
                  <c:v>331863</c:v>
                </c:pt>
                <c:pt idx="247">
                  <c:v>428930</c:v>
                </c:pt>
                <c:pt idx="248">
                  <c:v>349589</c:v>
                </c:pt>
                <c:pt idx="249">
                  <c:v>110015</c:v>
                </c:pt>
                <c:pt idx="250">
                  <c:v>87574</c:v>
                </c:pt>
                <c:pt idx="251">
                  <c:v>125560</c:v>
                </c:pt>
                <c:pt idx="252">
                  <c:v>177173</c:v>
                </c:pt>
                <c:pt idx="253">
                  <c:v>279881</c:v>
                </c:pt>
                <c:pt idx="254">
                  <c:v>206625</c:v>
                </c:pt>
                <c:pt idx="255">
                  <c:v>137710</c:v>
                </c:pt>
                <c:pt idx="256">
                  <c:v>454463</c:v>
                </c:pt>
                <c:pt idx="257">
                  <c:v>213297</c:v>
                </c:pt>
                <c:pt idx="258">
                  <c:v>451086</c:v>
                </c:pt>
                <c:pt idx="259">
                  <c:v>229710</c:v>
                </c:pt>
                <c:pt idx="260">
                  <c:v>140114</c:v>
                </c:pt>
                <c:pt idx="261">
                  <c:v>104404</c:v>
                </c:pt>
                <c:pt idx="262">
                  <c:v>89956</c:v>
                </c:pt>
                <c:pt idx="263">
                  <c:v>71900</c:v>
                </c:pt>
                <c:pt idx="264">
                  <c:v>83103</c:v>
                </c:pt>
                <c:pt idx="265">
                  <c:v>69111</c:v>
                </c:pt>
                <c:pt idx="266">
                  <c:v>53090</c:v>
                </c:pt>
                <c:pt idx="267">
                  <c:v>59005</c:v>
                </c:pt>
                <c:pt idx="268">
                  <c:v>46980</c:v>
                </c:pt>
                <c:pt idx="269">
                  <c:v>51450</c:v>
                </c:pt>
                <c:pt idx="270">
                  <c:v>39007</c:v>
                </c:pt>
                <c:pt idx="271">
                  <c:v>35966</c:v>
                </c:pt>
                <c:pt idx="272">
                  <c:v>31303</c:v>
                </c:pt>
                <c:pt idx="273">
                  <c:v>46537</c:v>
                </c:pt>
                <c:pt idx="274">
                  <c:v>82779</c:v>
                </c:pt>
                <c:pt idx="275">
                  <c:v>262814</c:v>
                </c:pt>
                <c:pt idx="276">
                  <c:v>178903</c:v>
                </c:pt>
                <c:pt idx="277">
                  <c:v>122756</c:v>
                </c:pt>
                <c:pt idx="278">
                  <c:v>114514</c:v>
                </c:pt>
                <c:pt idx="279">
                  <c:v>80785</c:v>
                </c:pt>
                <c:pt idx="280">
                  <c:v>83504</c:v>
                </c:pt>
                <c:pt idx="281">
                  <c:v>86231</c:v>
                </c:pt>
                <c:pt idx="282">
                  <c:v>67227</c:v>
                </c:pt>
                <c:pt idx="283">
                  <c:v>86597</c:v>
                </c:pt>
                <c:pt idx="284">
                  <c:v>165354</c:v>
                </c:pt>
                <c:pt idx="285">
                  <c:v>119380</c:v>
                </c:pt>
                <c:pt idx="286">
                  <c:v>69742</c:v>
                </c:pt>
                <c:pt idx="287">
                  <c:v>54211</c:v>
                </c:pt>
                <c:pt idx="288">
                  <c:v>49159</c:v>
                </c:pt>
                <c:pt idx="289">
                  <c:v>56095</c:v>
                </c:pt>
                <c:pt idx="290">
                  <c:v>200933</c:v>
                </c:pt>
                <c:pt idx="291">
                  <c:v>130179</c:v>
                </c:pt>
                <c:pt idx="292">
                  <c:v>81912</c:v>
                </c:pt>
                <c:pt idx="293">
                  <c:v>151711</c:v>
                </c:pt>
                <c:pt idx="294">
                  <c:v>148671</c:v>
                </c:pt>
                <c:pt idx="295">
                  <c:v>137294</c:v>
                </c:pt>
                <c:pt idx="296">
                  <c:v>157815</c:v>
                </c:pt>
                <c:pt idx="297">
                  <c:v>150486</c:v>
                </c:pt>
                <c:pt idx="298">
                  <c:v>83341</c:v>
                </c:pt>
                <c:pt idx="299">
                  <c:v>61377</c:v>
                </c:pt>
                <c:pt idx="300">
                  <c:v>58976</c:v>
                </c:pt>
                <c:pt idx="301">
                  <c:v>73768</c:v>
                </c:pt>
                <c:pt idx="302">
                  <c:v>81391</c:v>
                </c:pt>
                <c:pt idx="303">
                  <c:v>115594</c:v>
                </c:pt>
                <c:pt idx="304">
                  <c:v>130324</c:v>
                </c:pt>
                <c:pt idx="305">
                  <c:v>221595</c:v>
                </c:pt>
                <c:pt idx="306">
                  <c:v>132992</c:v>
                </c:pt>
                <c:pt idx="307">
                  <c:v>110844</c:v>
                </c:pt>
                <c:pt idx="308">
                  <c:v>160837</c:v>
                </c:pt>
                <c:pt idx="309">
                  <c:v>209219</c:v>
                </c:pt>
                <c:pt idx="310">
                  <c:v>219221</c:v>
                </c:pt>
                <c:pt idx="311">
                  <c:v>143510</c:v>
                </c:pt>
                <c:pt idx="312">
                  <c:v>113110</c:v>
                </c:pt>
                <c:pt idx="313">
                  <c:v>99078</c:v>
                </c:pt>
                <c:pt idx="314">
                  <c:v>71219</c:v>
                </c:pt>
                <c:pt idx="315">
                  <c:v>53861</c:v>
                </c:pt>
                <c:pt idx="316">
                  <c:v>49555</c:v>
                </c:pt>
                <c:pt idx="317">
                  <c:v>79443</c:v>
                </c:pt>
                <c:pt idx="318">
                  <c:v>173881</c:v>
                </c:pt>
                <c:pt idx="319">
                  <c:v>185970</c:v>
                </c:pt>
                <c:pt idx="320">
                  <c:v>140673</c:v>
                </c:pt>
                <c:pt idx="321">
                  <c:v>167554</c:v>
                </c:pt>
                <c:pt idx="322">
                  <c:v>257187</c:v>
                </c:pt>
                <c:pt idx="323">
                  <c:v>224691</c:v>
                </c:pt>
                <c:pt idx="324">
                  <c:v>173487</c:v>
                </c:pt>
                <c:pt idx="325">
                  <c:v>153736</c:v>
                </c:pt>
                <c:pt idx="326">
                  <c:v>153156</c:v>
                </c:pt>
                <c:pt idx="327">
                  <c:v>110585</c:v>
                </c:pt>
                <c:pt idx="328">
                  <c:v>92505</c:v>
                </c:pt>
                <c:pt idx="329">
                  <c:v>75858</c:v>
                </c:pt>
                <c:pt idx="330">
                  <c:v>120336</c:v>
                </c:pt>
                <c:pt idx="331">
                  <c:v>198121</c:v>
                </c:pt>
                <c:pt idx="332">
                  <c:v>188563</c:v>
                </c:pt>
                <c:pt idx="333">
                  <c:v>108076</c:v>
                </c:pt>
                <c:pt idx="334">
                  <c:v>164900</c:v>
                </c:pt>
                <c:pt idx="335">
                  <c:v>137353</c:v>
                </c:pt>
                <c:pt idx="336">
                  <c:v>107926</c:v>
                </c:pt>
                <c:pt idx="337">
                  <c:v>159984</c:v>
                </c:pt>
                <c:pt idx="338">
                  <c:v>154381</c:v>
                </c:pt>
                <c:pt idx="339">
                  <c:v>170692</c:v>
                </c:pt>
                <c:pt idx="340">
                  <c:v>164666</c:v>
                </c:pt>
                <c:pt idx="341">
                  <c:v>110674</c:v>
                </c:pt>
                <c:pt idx="342">
                  <c:v>88011</c:v>
                </c:pt>
                <c:pt idx="343">
                  <c:v>136647</c:v>
                </c:pt>
                <c:pt idx="344">
                  <c:v>81556</c:v>
                </c:pt>
                <c:pt idx="345">
                  <c:v>74099</c:v>
                </c:pt>
                <c:pt idx="346">
                  <c:v>213834</c:v>
                </c:pt>
                <c:pt idx="347">
                  <c:v>93980</c:v>
                </c:pt>
                <c:pt idx="348">
                  <c:v>70838</c:v>
                </c:pt>
                <c:pt idx="349">
                  <c:v>69440</c:v>
                </c:pt>
                <c:pt idx="350">
                  <c:v>108034</c:v>
                </c:pt>
                <c:pt idx="351">
                  <c:v>107208</c:v>
                </c:pt>
                <c:pt idx="352">
                  <c:v>111097</c:v>
                </c:pt>
                <c:pt idx="353">
                  <c:v>76916</c:v>
                </c:pt>
                <c:pt idx="354">
                  <c:v>64510</c:v>
                </c:pt>
                <c:pt idx="355">
                  <c:v>51848</c:v>
                </c:pt>
                <c:pt idx="356">
                  <c:v>73491</c:v>
                </c:pt>
                <c:pt idx="357">
                  <c:v>85012</c:v>
                </c:pt>
                <c:pt idx="358">
                  <c:v>63176</c:v>
                </c:pt>
                <c:pt idx="359">
                  <c:v>65610</c:v>
                </c:pt>
                <c:pt idx="360">
                  <c:v>117689</c:v>
                </c:pt>
                <c:pt idx="361">
                  <c:v>81287</c:v>
                </c:pt>
                <c:pt idx="362">
                  <c:v>64252</c:v>
                </c:pt>
                <c:pt idx="363">
                  <c:v>69129</c:v>
                </c:pt>
                <c:pt idx="364">
                  <c:v>75537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E-4BA7-9DAD-F92F652BB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486000"/>
        <c:axId val="343486328"/>
      </c:lineChart>
      <c:catAx>
        <c:axId val="34348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86328"/>
        <c:crosses val="autoZero"/>
        <c:auto val="1"/>
        <c:lblAlgn val="ctr"/>
        <c:lblOffset val="100"/>
        <c:noMultiLvlLbl val="0"/>
      </c:catAx>
      <c:valAx>
        <c:axId val="3434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8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4848</c:v>
                </c:pt>
                <c:pt idx="1">
                  <c:v>6082</c:v>
                </c:pt>
                <c:pt idx="2">
                  <c:v>5772</c:v>
                </c:pt>
                <c:pt idx="3">
                  <c:v>4684</c:v>
                </c:pt>
                <c:pt idx="4">
                  <c:v>11366</c:v>
                </c:pt>
                <c:pt idx="5">
                  <c:v>3802</c:v>
                </c:pt>
                <c:pt idx="6">
                  <c:v>5939</c:v>
                </c:pt>
                <c:pt idx="7">
                  <c:v>6498</c:v>
                </c:pt>
                <c:pt idx="8">
                  <c:v>13034</c:v>
                </c:pt>
                <c:pt idx="9">
                  <c:v>9631</c:v>
                </c:pt>
                <c:pt idx="10">
                  <c:v>8138</c:v>
                </c:pt>
                <c:pt idx="11">
                  <c:v>11552</c:v>
                </c:pt>
                <c:pt idx="12">
                  <c:v>8171</c:v>
                </c:pt>
                <c:pt idx="13">
                  <c:v>5700</c:v>
                </c:pt>
                <c:pt idx="14">
                  <c:v>7114</c:v>
                </c:pt>
                <c:pt idx="15">
                  <c:v>8628</c:v>
                </c:pt>
                <c:pt idx="16">
                  <c:v>6944</c:v>
                </c:pt>
                <c:pt idx="17">
                  <c:v>6143</c:v>
                </c:pt>
                <c:pt idx="18">
                  <c:v>6826</c:v>
                </c:pt>
                <c:pt idx="19">
                  <c:v>4578</c:v>
                </c:pt>
                <c:pt idx="20">
                  <c:v>3690</c:v>
                </c:pt>
                <c:pt idx="21">
                  <c:v>9284</c:v>
                </c:pt>
                <c:pt idx="22">
                  <c:v>5666</c:v>
                </c:pt>
                <c:pt idx="23">
                  <c:v>5856</c:v>
                </c:pt>
                <c:pt idx="24">
                  <c:v>5145</c:v>
                </c:pt>
                <c:pt idx="25">
                  <c:v>6181</c:v>
                </c:pt>
                <c:pt idx="26">
                  <c:v>6129</c:v>
                </c:pt>
                <c:pt idx="27">
                  <c:v>4684</c:v>
                </c:pt>
                <c:pt idx="28">
                  <c:v>6371</c:v>
                </c:pt>
                <c:pt idx="29">
                  <c:v>10019</c:v>
                </c:pt>
                <c:pt idx="30">
                  <c:v>6356</c:v>
                </c:pt>
                <c:pt idx="31">
                  <c:v>4588</c:v>
                </c:pt>
                <c:pt idx="32">
                  <c:v>6103</c:v>
                </c:pt>
                <c:pt idx="33">
                  <c:v>15843</c:v>
                </c:pt>
                <c:pt idx="34">
                  <c:v>15227</c:v>
                </c:pt>
                <c:pt idx="35">
                  <c:v>12637</c:v>
                </c:pt>
                <c:pt idx="36">
                  <c:v>14538</c:v>
                </c:pt>
                <c:pt idx="37">
                  <c:v>18901</c:v>
                </c:pt>
                <c:pt idx="38">
                  <c:v>17208</c:v>
                </c:pt>
                <c:pt idx="39">
                  <c:v>8700</c:v>
                </c:pt>
                <c:pt idx="40">
                  <c:v>5695</c:v>
                </c:pt>
                <c:pt idx="41">
                  <c:v>4569</c:v>
                </c:pt>
                <c:pt idx="42">
                  <c:v>4704</c:v>
                </c:pt>
                <c:pt idx="43">
                  <c:v>7667</c:v>
                </c:pt>
                <c:pt idx="44">
                  <c:v>3666</c:v>
                </c:pt>
                <c:pt idx="45">
                  <c:v>4180</c:v>
                </c:pt>
                <c:pt idx="46">
                  <c:v>8220</c:v>
                </c:pt>
                <c:pt idx="47">
                  <c:v>8591</c:v>
                </c:pt>
                <c:pt idx="48">
                  <c:v>7495</c:v>
                </c:pt>
                <c:pt idx="49">
                  <c:v>5945</c:v>
                </c:pt>
                <c:pt idx="50">
                  <c:v>3221</c:v>
                </c:pt>
                <c:pt idx="51">
                  <c:v>4806</c:v>
                </c:pt>
                <c:pt idx="52">
                  <c:v>6028</c:v>
                </c:pt>
                <c:pt idx="53">
                  <c:v>4003</c:v>
                </c:pt>
                <c:pt idx="54">
                  <c:v>4827</c:v>
                </c:pt>
                <c:pt idx="55">
                  <c:v>3173</c:v>
                </c:pt>
                <c:pt idx="56">
                  <c:v>6096</c:v>
                </c:pt>
                <c:pt idx="57">
                  <c:v>7883</c:v>
                </c:pt>
                <c:pt idx="58">
                  <c:v>5589</c:v>
                </c:pt>
                <c:pt idx="59">
                  <c:v>9304</c:v>
                </c:pt>
                <c:pt idx="60">
                  <c:v>3126</c:v>
                </c:pt>
                <c:pt idx="61">
                  <c:v>12791</c:v>
                </c:pt>
                <c:pt idx="62">
                  <c:v>21181</c:v>
                </c:pt>
                <c:pt idx="63">
                  <c:v>9353</c:v>
                </c:pt>
                <c:pt idx="64">
                  <c:v>8503</c:v>
                </c:pt>
                <c:pt idx="65">
                  <c:v>7857</c:v>
                </c:pt>
                <c:pt idx="66">
                  <c:v>8820</c:v>
                </c:pt>
                <c:pt idx="67">
                  <c:v>7449</c:v>
                </c:pt>
                <c:pt idx="68">
                  <c:v>5963</c:v>
                </c:pt>
                <c:pt idx="69">
                  <c:v>7424</c:v>
                </c:pt>
                <c:pt idx="70">
                  <c:v>13294</c:v>
                </c:pt>
                <c:pt idx="71">
                  <c:v>16789</c:v>
                </c:pt>
                <c:pt idx="72">
                  <c:v>14189</c:v>
                </c:pt>
                <c:pt idx="73">
                  <c:v>14596</c:v>
                </c:pt>
                <c:pt idx="74">
                  <c:v>9077</c:v>
                </c:pt>
                <c:pt idx="75">
                  <c:v>8239</c:v>
                </c:pt>
                <c:pt idx="76">
                  <c:v>6826</c:v>
                </c:pt>
                <c:pt idx="77">
                  <c:v>6818</c:v>
                </c:pt>
                <c:pt idx="78">
                  <c:v>7792</c:v>
                </c:pt>
                <c:pt idx="79">
                  <c:v>8967</c:v>
                </c:pt>
                <c:pt idx="80">
                  <c:v>7305</c:v>
                </c:pt>
                <c:pt idx="81">
                  <c:v>13469</c:v>
                </c:pt>
                <c:pt idx="82">
                  <c:v>8287</c:v>
                </c:pt>
                <c:pt idx="83">
                  <c:v>6253</c:v>
                </c:pt>
                <c:pt idx="84">
                  <c:v>11602</c:v>
                </c:pt>
                <c:pt idx="85">
                  <c:v>11231</c:v>
                </c:pt>
                <c:pt idx="86">
                  <c:v>6946</c:v>
                </c:pt>
                <c:pt idx="87">
                  <c:v>6403</c:v>
                </c:pt>
                <c:pt idx="88">
                  <c:v>6446</c:v>
                </c:pt>
                <c:pt idx="89">
                  <c:v>5697</c:v>
                </c:pt>
                <c:pt idx="90">
                  <c:v>5421</c:v>
                </c:pt>
                <c:pt idx="91">
                  <c:v>9106</c:v>
                </c:pt>
                <c:pt idx="92">
                  <c:v>8537</c:v>
                </c:pt>
                <c:pt idx="93">
                  <c:v>5904</c:v>
                </c:pt>
                <c:pt idx="94">
                  <c:v>9648</c:v>
                </c:pt>
                <c:pt idx="95">
                  <c:v>11690</c:v>
                </c:pt>
                <c:pt idx="96">
                  <c:v>8094</c:v>
                </c:pt>
                <c:pt idx="97">
                  <c:v>6976</c:v>
                </c:pt>
                <c:pt idx="98">
                  <c:v>12759</c:v>
                </c:pt>
                <c:pt idx="99">
                  <c:v>7597</c:v>
                </c:pt>
                <c:pt idx="100">
                  <c:v>10594</c:v>
                </c:pt>
                <c:pt idx="101">
                  <c:v>11530</c:v>
                </c:pt>
                <c:pt idx="102">
                  <c:v>7178</c:v>
                </c:pt>
                <c:pt idx="103">
                  <c:v>7188</c:v>
                </c:pt>
                <c:pt idx="104">
                  <c:v>8076</c:v>
                </c:pt>
                <c:pt idx="105">
                  <c:v>4859</c:v>
                </c:pt>
                <c:pt idx="106">
                  <c:v>2441</c:v>
                </c:pt>
                <c:pt idx="107">
                  <c:v>3455</c:v>
                </c:pt>
                <c:pt idx="108">
                  <c:v>33302</c:v>
                </c:pt>
                <c:pt idx="109">
                  <c:v>34093</c:v>
                </c:pt>
                <c:pt idx="110">
                  <c:v>10837</c:v>
                </c:pt>
                <c:pt idx="111">
                  <c:v>11354</c:v>
                </c:pt>
                <c:pt idx="112">
                  <c:v>9818</c:v>
                </c:pt>
                <c:pt idx="113">
                  <c:v>6560</c:v>
                </c:pt>
                <c:pt idx="114">
                  <c:v>6233</c:v>
                </c:pt>
                <c:pt idx="115">
                  <c:v>9944</c:v>
                </c:pt>
                <c:pt idx="116">
                  <c:v>5901</c:v>
                </c:pt>
                <c:pt idx="117">
                  <c:v>4408</c:v>
                </c:pt>
                <c:pt idx="118">
                  <c:v>16156</c:v>
                </c:pt>
                <c:pt idx="119">
                  <c:v>20582</c:v>
                </c:pt>
                <c:pt idx="120">
                  <c:v>20259</c:v>
                </c:pt>
                <c:pt idx="121">
                  <c:v>11936</c:v>
                </c:pt>
                <c:pt idx="122">
                  <c:v>10549</c:v>
                </c:pt>
                <c:pt idx="123">
                  <c:v>8705</c:v>
                </c:pt>
                <c:pt idx="124">
                  <c:v>9074</c:v>
                </c:pt>
                <c:pt idx="125">
                  <c:v>13517</c:v>
                </c:pt>
                <c:pt idx="126">
                  <c:v>7161</c:v>
                </c:pt>
                <c:pt idx="127">
                  <c:v>4399</c:v>
                </c:pt>
                <c:pt idx="128">
                  <c:v>5309</c:v>
                </c:pt>
                <c:pt idx="129">
                  <c:v>5282</c:v>
                </c:pt>
                <c:pt idx="130">
                  <c:v>6681</c:v>
                </c:pt>
                <c:pt idx="131">
                  <c:v>7974</c:v>
                </c:pt>
                <c:pt idx="132">
                  <c:v>6449</c:v>
                </c:pt>
                <c:pt idx="133">
                  <c:v>6190</c:v>
                </c:pt>
                <c:pt idx="134">
                  <c:v>6659</c:v>
                </c:pt>
                <c:pt idx="135">
                  <c:v>3543</c:v>
                </c:pt>
                <c:pt idx="136">
                  <c:v>4196</c:v>
                </c:pt>
                <c:pt idx="137">
                  <c:v>3466</c:v>
                </c:pt>
                <c:pt idx="138">
                  <c:v>4127</c:v>
                </c:pt>
                <c:pt idx="139">
                  <c:v>19949</c:v>
                </c:pt>
                <c:pt idx="140">
                  <c:v>27612</c:v>
                </c:pt>
                <c:pt idx="141">
                  <c:v>25384</c:v>
                </c:pt>
                <c:pt idx="142">
                  <c:v>30324</c:v>
                </c:pt>
                <c:pt idx="143">
                  <c:v>34466</c:v>
                </c:pt>
                <c:pt idx="144">
                  <c:v>11493</c:v>
                </c:pt>
                <c:pt idx="145">
                  <c:v>7094</c:v>
                </c:pt>
                <c:pt idx="146">
                  <c:v>6683</c:v>
                </c:pt>
                <c:pt idx="147">
                  <c:v>7641</c:v>
                </c:pt>
                <c:pt idx="148">
                  <c:v>7533</c:v>
                </c:pt>
                <c:pt idx="149">
                  <c:v>7623</c:v>
                </c:pt>
                <c:pt idx="150">
                  <c:v>10820</c:v>
                </c:pt>
                <c:pt idx="151">
                  <c:v>6734</c:v>
                </c:pt>
                <c:pt idx="152">
                  <c:v>7212</c:v>
                </c:pt>
                <c:pt idx="153">
                  <c:v>6977</c:v>
                </c:pt>
                <c:pt idx="154">
                  <c:v>5178</c:v>
                </c:pt>
                <c:pt idx="155">
                  <c:v>5435</c:v>
                </c:pt>
                <c:pt idx="156">
                  <c:v>5593</c:v>
                </c:pt>
                <c:pt idx="157">
                  <c:v>4283</c:v>
                </c:pt>
                <c:pt idx="158">
                  <c:v>5275</c:v>
                </c:pt>
                <c:pt idx="159">
                  <c:v>10351</c:v>
                </c:pt>
                <c:pt idx="160">
                  <c:v>9309</c:v>
                </c:pt>
                <c:pt idx="161">
                  <c:v>11501</c:v>
                </c:pt>
                <c:pt idx="162">
                  <c:v>13686</c:v>
                </c:pt>
                <c:pt idx="163">
                  <c:v>13880</c:v>
                </c:pt>
                <c:pt idx="164">
                  <c:v>10586</c:v>
                </c:pt>
                <c:pt idx="165">
                  <c:v>11239</c:v>
                </c:pt>
                <c:pt idx="166">
                  <c:v>8162</c:v>
                </c:pt>
                <c:pt idx="167">
                  <c:v>10116</c:v>
                </c:pt>
                <c:pt idx="168">
                  <c:v>8974</c:v>
                </c:pt>
                <c:pt idx="169">
                  <c:v>9796</c:v>
                </c:pt>
                <c:pt idx="170">
                  <c:v>13474</c:v>
                </c:pt>
                <c:pt idx="171">
                  <c:v>14117</c:v>
                </c:pt>
                <c:pt idx="172">
                  <c:v>12874</c:v>
                </c:pt>
                <c:pt idx="173">
                  <c:v>11136</c:v>
                </c:pt>
                <c:pt idx="174">
                  <c:v>13319</c:v>
                </c:pt>
                <c:pt idx="175">
                  <c:v>15726</c:v>
                </c:pt>
                <c:pt idx="176">
                  <c:v>9918</c:v>
                </c:pt>
                <c:pt idx="177">
                  <c:v>11084</c:v>
                </c:pt>
                <c:pt idx="178">
                  <c:v>8496</c:v>
                </c:pt>
                <c:pt idx="179">
                  <c:v>8582</c:v>
                </c:pt>
                <c:pt idx="180">
                  <c:v>7670</c:v>
                </c:pt>
                <c:pt idx="181">
                  <c:v>9652</c:v>
                </c:pt>
                <c:pt idx="182">
                  <c:v>8209</c:v>
                </c:pt>
                <c:pt idx="183">
                  <c:v>4391</c:v>
                </c:pt>
                <c:pt idx="184">
                  <c:v>5306</c:v>
                </c:pt>
                <c:pt idx="185">
                  <c:v>7765</c:v>
                </c:pt>
                <c:pt idx="186">
                  <c:v>6486</c:v>
                </c:pt>
                <c:pt idx="187">
                  <c:v>4795</c:v>
                </c:pt>
                <c:pt idx="188">
                  <c:v>4391</c:v>
                </c:pt>
                <c:pt idx="189">
                  <c:v>5749</c:v>
                </c:pt>
                <c:pt idx="190">
                  <c:v>4913</c:v>
                </c:pt>
                <c:pt idx="191">
                  <c:v>9780</c:v>
                </c:pt>
                <c:pt idx="192">
                  <c:v>5465</c:v>
                </c:pt>
                <c:pt idx="193">
                  <c:v>5993</c:v>
                </c:pt>
                <c:pt idx="194">
                  <c:v>7275</c:v>
                </c:pt>
                <c:pt idx="195">
                  <c:v>9445</c:v>
                </c:pt>
                <c:pt idx="196">
                  <c:v>4664</c:v>
                </c:pt>
                <c:pt idx="197">
                  <c:v>4188</c:v>
                </c:pt>
                <c:pt idx="198">
                  <c:v>3961</c:v>
                </c:pt>
                <c:pt idx="199">
                  <c:v>4451</c:v>
                </c:pt>
                <c:pt idx="200">
                  <c:v>5868</c:v>
                </c:pt>
                <c:pt idx="201">
                  <c:v>5977</c:v>
                </c:pt>
                <c:pt idx="202">
                  <c:v>6869</c:v>
                </c:pt>
                <c:pt idx="203">
                  <c:v>9662</c:v>
                </c:pt>
                <c:pt idx="204">
                  <c:v>11352</c:v>
                </c:pt>
                <c:pt idx="205">
                  <c:v>10791</c:v>
                </c:pt>
                <c:pt idx="206">
                  <c:v>11815</c:v>
                </c:pt>
                <c:pt idx="207">
                  <c:v>15479</c:v>
                </c:pt>
                <c:pt idx="208">
                  <c:v>16583</c:v>
                </c:pt>
                <c:pt idx="209">
                  <c:v>11193</c:v>
                </c:pt>
                <c:pt idx="210">
                  <c:v>36514</c:v>
                </c:pt>
                <c:pt idx="211">
                  <c:v>42903</c:v>
                </c:pt>
                <c:pt idx="212">
                  <c:v>36310</c:v>
                </c:pt>
                <c:pt idx="213">
                  <c:v>38038</c:v>
                </c:pt>
                <c:pt idx="214">
                  <c:v>12734</c:v>
                </c:pt>
                <c:pt idx="215">
                  <c:v>8011</c:v>
                </c:pt>
                <c:pt idx="216">
                  <c:v>34267</c:v>
                </c:pt>
                <c:pt idx="217">
                  <c:v>23768</c:v>
                </c:pt>
                <c:pt idx="218">
                  <c:v>17804</c:v>
                </c:pt>
                <c:pt idx="219">
                  <c:v>10894</c:v>
                </c:pt>
                <c:pt idx="220">
                  <c:v>35446</c:v>
                </c:pt>
                <c:pt idx="221">
                  <c:v>34500</c:v>
                </c:pt>
                <c:pt idx="222">
                  <c:v>17908</c:v>
                </c:pt>
                <c:pt idx="223">
                  <c:v>11283</c:v>
                </c:pt>
                <c:pt idx="224">
                  <c:v>9053</c:v>
                </c:pt>
                <c:pt idx="225">
                  <c:v>8041</c:v>
                </c:pt>
                <c:pt idx="226">
                  <c:v>4607</c:v>
                </c:pt>
                <c:pt idx="227">
                  <c:v>6688</c:v>
                </c:pt>
                <c:pt idx="228">
                  <c:v>7453</c:v>
                </c:pt>
                <c:pt idx="229">
                  <c:v>8185</c:v>
                </c:pt>
                <c:pt idx="230">
                  <c:v>5591</c:v>
                </c:pt>
                <c:pt idx="231">
                  <c:v>5199</c:v>
                </c:pt>
                <c:pt idx="232">
                  <c:v>7141</c:v>
                </c:pt>
                <c:pt idx="233">
                  <c:v>7158</c:v>
                </c:pt>
                <c:pt idx="234">
                  <c:v>6325</c:v>
                </c:pt>
                <c:pt idx="235">
                  <c:v>9437</c:v>
                </c:pt>
                <c:pt idx="236">
                  <c:v>8894</c:v>
                </c:pt>
                <c:pt idx="237">
                  <c:v>10137</c:v>
                </c:pt>
                <c:pt idx="238">
                  <c:v>13147</c:v>
                </c:pt>
                <c:pt idx="239">
                  <c:v>10269</c:v>
                </c:pt>
                <c:pt idx="240">
                  <c:v>10814</c:v>
                </c:pt>
                <c:pt idx="241">
                  <c:v>14141</c:v>
                </c:pt>
                <c:pt idx="242">
                  <c:v>68565</c:v>
                </c:pt>
                <c:pt idx="243">
                  <c:v>58437</c:v>
                </c:pt>
                <c:pt idx="244">
                  <c:v>29436</c:v>
                </c:pt>
                <c:pt idx="245">
                  <c:v>21435</c:v>
                </c:pt>
                <c:pt idx="246">
                  <c:v>21701</c:v>
                </c:pt>
                <c:pt idx="247">
                  <c:v>25017</c:v>
                </c:pt>
                <c:pt idx="248">
                  <c:v>20514</c:v>
                </c:pt>
                <c:pt idx="249">
                  <c:v>7709</c:v>
                </c:pt>
                <c:pt idx="250">
                  <c:v>7976</c:v>
                </c:pt>
                <c:pt idx="251">
                  <c:v>7468</c:v>
                </c:pt>
                <c:pt idx="252">
                  <c:v>15592</c:v>
                </c:pt>
                <c:pt idx="253">
                  <c:v>15141</c:v>
                </c:pt>
                <c:pt idx="254">
                  <c:v>11394</c:v>
                </c:pt>
                <c:pt idx="255">
                  <c:v>8604</c:v>
                </c:pt>
                <c:pt idx="256">
                  <c:v>39444</c:v>
                </c:pt>
                <c:pt idx="257">
                  <c:v>23619</c:v>
                </c:pt>
                <c:pt idx="258">
                  <c:v>38205</c:v>
                </c:pt>
                <c:pt idx="259">
                  <c:v>22269</c:v>
                </c:pt>
                <c:pt idx="260">
                  <c:v>15877</c:v>
                </c:pt>
                <c:pt idx="261">
                  <c:v>9574</c:v>
                </c:pt>
                <c:pt idx="262">
                  <c:v>8839</c:v>
                </c:pt>
                <c:pt idx="263">
                  <c:v>8438</c:v>
                </c:pt>
                <c:pt idx="264">
                  <c:v>8076</c:v>
                </c:pt>
                <c:pt idx="265">
                  <c:v>7560</c:v>
                </c:pt>
                <c:pt idx="266">
                  <c:v>5740</c:v>
                </c:pt>
                <c:pt idx="267">
                  <c:v>6945</c:v>
                </c:pt>
                <c:pt idx="268">
                  <c:v>3412</c:v>
                </c:pt>
                <c:pt idx="269">
                  <c:v>3418</c:v>
                </c:pt>
                <c:pt idx="270">
                  <c:v>2831</c:v>
                </c:pt>
                <c:pt idx="271">
                  <c:v>2645</c:v>
                </c:pt>
                <c:pt idx="272">
                  <c:v>2511</c:v>
                </c:pt>
                <c:pt idx="273">
                  <c:v>5563</c:v>
                </c:pt>
                <c:pt idx="274">
                  <c:v>11753</c:v>
                </c:pt>
                <c:pt idx="275">
                  <c:v>29704</c:v>
                </c:pt>
                <c:pt idx="276">
                  <c:v>18609</c:v>
                </c:pt>
                <c:pt idx="277">
                  <c:v>11544</c:v>
                </c:pt>
                <c:pt idx="278">
                  <c:v>9857</c:v>
                </c:pt>
                <c:pt idx="279">
                  <c:v>6807</c:v>
                </c:pt>
                <c:pt idx="280">
                  <c:v>6768</c:v>
                </c:pt>
                <c:pt idx="281">
                  <c:v>8909</c:v>
                </c:pt>
                <c:pt idx="282">
                  <c:v>6110</c:v>
                </c:pt>
                <c:pt idx="283">
                  <c:v>7692</c:v>
                </c:pt>
                <c:pt idx="284">
                  <c:v>18191</c:v>
                </c:pt>
                <c:pt idx="285">
                  <c:v>12554</c:v>
                </c:pt>
                <c:pt idx="286">
                  <c:v>6411</c:v>
                </c:pt>
                <c:pt idx="287">
                  <c:v>4283</c:v>
                </c:pt>
                <c:pt idx="288">
                  <c:v>3808</c:v>
                </c:pt>
                <c:pt idx="289">
                  <c:v>4496</c:v>
                </c:pt>
                <c:pt idx="290">
                  <c:v>13481</c:v>
                </c:pt>
                <c:pt idx="291">
                  <c:v>8391</c:v>
                </c:pt>
                <c:pt idx="292">
                  <c:v>6213</c:v>
                </c:pt>
                <c:pt idx="293">
                  <c:v>11479</c:v>
                </c:pt>
                <c:pt idx="294">
                  <c:v>11747</c:v>
                </c:pt>
                <c:pt idx="295">
                  <c:v>13131</c:v>
                </c:pt>
                <c:pt idx="296">
                  <c:v>13831</c:v>
                </c:pt>
                <c:pt idx="297">
                  <c:v>11710</c:v>
                </c:pt>
                <c:pt idx="298">
                  <c:v>6988</c:v>
                </c:pt>
                <c:pt idx="299">
                  <c:v>4616</c:v>
                </c:pt>
                <c:pt idx="300">
                  <c:v>5612</c:v>
                </c:pt>
                <c:pt idx="301">
                  <c:v>9490</c:v>
                </c:pt>
                <c:pt idx="302">
                  <c:v>7765</c:v>
                </c:pt>
                <c:pt idx="303">
                  <c:v>11403</c:v>
                </c:pt>
                <c:pt idx="304">
                  <c:v>10536</c:v>
                </c:pt>
                <c:pt idx="305">
                  <c:v>13897</c:v>
                </c:pt>
                <c:pt idx="306">
                  <c:v>9147</c:v>
                </c:pt>
                <c:pt idx="307">
                  <c:v>12012</c:v>
                </c:pt>
                <c:pt idx="308">
                  <c:v>28935</c:v>
                </c:pt>
                <c:pt idx="309">
                  <c:v>48418</c:v>
                </c:pt>
                <c:pt idx="310">
                  <c:v>29157</c:v>
                </c:pt>
                <c:pt idx="311">
                  <c:v>14062</c:v>
                </c:pt>
                <c:pt idx="312">
                  <c:v>10649</c:v>
                </c:pt>
                <c:pt idx="313">
                  <c:v>8966</c:v>
                </c:pt>
                <c:pt idx="314">
                  <c:v>6121</c:v>
                </c:pt>
                <c:pt idx="315">
                  <c:v>5443</c:v>
                </c:pt>
                <c:pt idx="316">
                  <c:v>4694</c:v>
                </c:pt>
                <c:pt idx="317">
                  <c:v>10505</c:v>
                </c:pt>
                <c:pt idx="318">
                  <c:v>23503</c:v>
                </c:pt>
                <c:pt idx="319">
                  <c:v>27943</c:v>
                </c:pt>
                <c:pt idx="320">
                  <c:v>22443</c:v>
                </c:pt>
                <c:pt idx="321">
                  <c:v>29395</c:v>
                </c:pt>
                <c:pt idx="322">
                  <c:v>32096</c:v>
                </c:pt>
                <c:pt idx="323">
                  <c:v>23738</c:v>
                </c:pt>
                <c:pt idx="324">
                  <c:v>17298</c:v>
                </c:pt>
                <c:pt idx="325">
                  <c:v>15491</c:v>
                </c:pt>
                <c:pt idx="326">
                  <c:v>14216</c:v>
                </c:pt>
                <c:pt idx="327">
                  <c:v>8459</c:v>
                </c:pt>
                <c:pt idx="328">
                  <c:v>8843</c:v>
                </c:pt>
                <c:pt idx="329">
                  <c:v>8664</c:v>
                </c:pt>
                <c:pt idx="330">
                  <c:v>12165</c:v>
                </c:pt>
                <c:pt idx="331">
                  <c:v>16569</c:v>
                </c:pt>
                <c:pt idx="332">
                  <c:v>13768</c:v>
                </c:pt>
                <c:pt idx="333">
                  <c:v>9234</c:v>
                </c:pt>
                <c:pt idx="334">
                  <c:v>14146</c:v>
                </c:pt>
                <c:pt idx="335">
                  <c:v>9162</c:v>
                </c:pt>
                <c:pt idx="336">
                  <c:v>6692</c:v>
                </c:pt>
                <c:pt idx="337">
                  <c:v>14862</c:v>
                </c:pt>
                <c:pt idx="338">
                  <c:v>14181</c:v>
                </c:pt>
                <c:pt idx="339">
                  <c:v>12077</c:v>
                </c:pt>
                <c:pt idx="340">
                  <c:v>10767</c:v>
                </c:pt>
                <c:pt idx="341">
                  <c:v>7195</c:v>
                </c:pt>
                <c:pt idx="342">
                  <c:v>8179</c:v>
                </c:pt>
                <c:pt idx="343">
                  <c:v>13819</c:v>
                </c:pt>
                <c:pt idx="344">
                  <c:v>6278</c:v>
                </c:pt>
                <c:pt idx="345">
                  <c:v>7538</c:v>
                </c:pt>
                <c:pt idx="346">
                  <c:v>17126</c:v>
                </c:pt>
                <c:pt idx="347">
                  <c:v>8542</c:v>
                </c:pt>
                <c:pt idx="348">
                  <c:v>7113</c:v>
                </c:pt>
                <c:pt idx="349">
                  <c:v>6947</c:v>
                </c:pt>
                <c:pt idx="350">
                  <c:v>8550</c:v>
                </c:pt>
                <c:pt idx="351">
                  <c:v>7944</c:v>
                </c:pt>
                <c:pt idx="352">
                  <c:v>8745</c:v>
                </c:pt>
                <c:pt idx="353">
                  <c:v>5864</c:v>
                </c:pt>
                <c:pt idx="354">
                  <c:v>4097</c:v>
                </c:pt>
                <c:pt idx="355">
                  <c:v>3648</c:v>
                </c:pt>
                <c:pt idx="356">
                  <c:v>5502</c:v>
                </c:pt>
                <c:pt idx="357">
                  <c:v>6936</c:v>
                </c:pt>
                <c:pt idx="358">
                  <c:v>6005</c:v>
                </c:pt>
                <c:pt idx="359">
                  <c:v>7574</c:v>
                </c:pt>
                <c:pt idx="360">
                  <c:v>11651</c:v>
                </c:pt>
                <c:pt idx="361">
                  <c:v>7490</c:v>
                </c:pt>
                <c:pt idx="362">
                  <c:v>7278</c:v>
                </c:pt>
                <c:pt idx="363">
                  <c:v>6983</c:v>
                </c:pt>
                <c:pt idx="364">
                  <c:v>6254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3-4890-A1F3-641BD8D7B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33824"/>
        <c:axId val="346524312"/>
      </c:lineChart>
      <c:catAx>
        <c:axId val="34653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24312"/>
        <c:crosses val="autoZero"/>
        <c:auto val="1"/>
        <c:lblAlgn val="ctr"/>
        <c:lblOffset val="100"/>
        <c:noMultiLvlLbl val="0"/>
      </c:catAx>
      <c:valAx>
        <c:axId val="34652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3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19589</c:v>
                </c:pt>
                <c:pt idx="1">
                  <c:v>18140</c:v>
                </c:pt>
                <c:pt idx="2">
                  <c:v>13727</c:v>
                </c:pt>
                <c:pt idx="3">
                  <c:v>17949</c:v>
                </c:pt>
                <c:pt idx="4">
                  <c:v>34162</c:v>
                </c:pt>
                <c:pt idx="5">
                  <c:v>7362</c:v>
                </c:pt>
                <c:pt idx="6">
                  <c:v>11215</c:v>
                </c:pt>
                <c:pt idx="7">
                  <c:v>13900</c:v>
                </c:pt>
                <c:pt idx="8">
                  <c:v>30013</c:v>
                </c:pt>
                <c:pt idx="9">
                  <c:v>30847</c:v>
                </c:pt>
                <c:pt idx="10">
                  <c:v>29828</c:v>
                </c:pt>
                <c:pt idx="11">
                  <c:v>29873</c:v>
                </c:pt>
                <c:pt idx="12">
                  <c:v>18968</c:v>
                </c:pt>
                <c:pt idx="13">
                  <c:v>16565</c:v>
                </c:pt>
                <c:pt idx="14">
                  <c:v>24221</c:v>
                </c:pt>
                <c:pt idx="15">
                  <c:v>25161</c:v>
                </c:pt>
                <c:pt idx="16">
                  <c:v>12080</c:v>
                </c:pt>
                <c:pt idx="17">
                  <c:v>14963</c:v>
                </c:pt>
                <c:pt idx="18">
                  <c:v>23403</c:v>
                </c:pt>
                <c:pt idx="19">
                  <c:v>18992</c:v>
                </c:pt>
                <c:pt idx="20">
                  <c:v>16339</c:v>
                </c:pt>
                <c:pt idx="21">
                  <c:v>16522</c:v>
                </c:pt>
                <c:pt idx="22">
                  <c:v>19201</c:v>
                </c:pt>
                <c:pt idx="23">
                  <c:v>11885</c:v>
                </c:pt>
                <c:pt idx="24">
                  <c:v>8099</c:v>
                </c:pt>
                <c:pt idx="25">
                  <c:v>16898</c:v>
                </c:pt>
                <c:pt idx="26">
                  <c:v>17622</c:v>
                </c:pt>
                <c:pt idx="27">
                  <c:v>17561</c:v>
                </c:pt>
                <c:pt idx="28">
                  <c:v>26949</c:v>
                </c:pt>
                <c:pt idx="29">
                  <c:v>32176</c:v>
                </c:pt>
                <c:pt idx="30">
                  <c:v>25454</c:v>
                </c:pt>
                <c:pt idx="31">
                  <c:v>18652</c:v>
                </c:pt>
                <c:pt idx="32">
                  <c:v>24896</c:v>
                </c:pt>
                <c:pt idx="33">
                  <c:v>68183</c:v>
                </c:pt>
                <c:pt idx="34">
                  <c:v>65849</c:v>
                </c:pt>
                <c:pt idx="35">
                  <c:v>46946</c:v>
                </c:pt>
                <c:pt idx="36">
                  <c:v>38016</c:v>
                </c:pt>
                <c:pt idx="37">
                  <c:v>41494</c:v>
                </c:pt>
                <c:pt idx="38">
                  <c:v>43420</c:v>
                </c:pt>
                <c:pt idx="39">
                  <c:v>23958</c:v>
                </c:pt>
                <c:pt idx="40">
                  <c:v>17093</c:v>
                </c:pt>
                <c:pt idx="41">
                  <c:v>11932</c:v>
                </c:pt>
                <c:pt idx="42">
                  <c:v>12390</c:v>
                </c:pt>
                <c:pt idx="43">
                  <c:v>17888</c:v>
                </c:pt>
                <c:pt idx="44">
                  <c:v>11122</c:v>
                </c:pt>
                <c:pt idx="45">
                  <c:v>9498</c:v>
                </c:pt>
                <c:pt idx="46">
                  <c:v>21924</c:v>
                </c:pt>
                <c:pt idx="47">
                  <c:v>19263</c:v>
                </c:pt>
                <c:pt idx="48">
                  <c:v>20253</c:v>
                </c:pt>
                <c:pt idx="49">
                  <c:v>17718</c:v>
                </c:pt>
                <c:pt idx="50">
                  <c:v>10733</c:v>
                </c:pt>
                <c:pt idx="51">
                  <c:v>15438</c:v>
                </c:pt>
                <c:pt idx="52">
                  <c:v>18533</c:v>
                </c:pt>
                <c:pt idx="53">
                  <c:v>13733</c:v>
                </c:pt>
                <c:pt idx="54">
                  <c:v>9283</c:v>
                </c:pt>
                <c:pt idx="55">
                  <c:v>9001</c:v>
                </c:pt>
                <c:pt idx="56">
                  <c:v>17108</c:v>
                </c:pt>
                <c:pt idx="57">
                  <c:v>19798</c:v>
                </c:pt>
                <c:pt idx="58">
                  <c:v>15774</c:v>
                </c:pt>
                <c:pt idx="59">
                  <c:v>20917</c:v>
                </c:pt>
                <c:pt idx="60">
                  <c:v>9010</c:v>
                </c:pt>
                <c:pt idx="61">
                  <c:v>33180</c:v>
                </c:pt>
                <c:pt idx="62">
                  <c:v>55777</c:v>
                </c:pt>
                <c:pt idx="63">
                  <c:v>27950</c:v>
                </c:pt>
                <c:pt idx="64">
                  <c:v>22459</c:v>
                </c:pt>
                <c:pt idx="65">
                  <c:v>24697</c:v>
                </c:pt>
                <c:pt idx="66">
                  <c:v>33967</c:v>
                </c:pt>
                <c:pt idx="67">
                  <c:v>25231</c:v>
                </c:pt>
                <c:pt idx="68">
                  <c:v>21275</c:v>
                </c:pt>
                <c:pt idx="69">
                  <c:v>22167</c:v>
                </c:pt>
                <c:pt idx="70">
                  <c:v>35663</c:v>
                </c:pt>
                <c:pt idx="71">
                  <c:v>41806</c:v>
                </c:pt>
                <c:pt idx="72">
                  <c:v>32282</c:v>
                </c:pt>
                <c:pt idx="73">
                  <c:v>40616</c:v>
                </c:pt>
                <c:pt idx="74">
                  <c:v>25154</c:v>
                </c:pt>
                <c:pt idx="75">
                  <c:v>25367</c:v>
                </c:pt>
                <c:pt idx="76">
                  <c:v>22385</c:v>
                </c:pt>
                <c:pt idx="77">
                  <c:v>19680</c:v>
                </c:pt>
                <c:pt idx="78">
                  <c:v>30294</c:v>
                </c:pt>
                <c:pt idx="79">
                  <c:v>31882</c:v>
                </c:pt>
                <c:pt idx="80">
                  <c:v>24546</c:v>
                </c:pt>
                <c:pt idx="81">
                  <c:v>22075</c:v>
                </c:pt>
                <c:pt idx="82">
                  <c:v>23315</c:v>
                </c:pt>
                <c:pt idx="83">
                  <c:v>19090</c:v>
                </c:pt>
                <c:pt idx="84">
                  <c:v>32998</c:v>
                </c:pt>
                <c:pt idx="85">
                  <c:v>29052</c:v>
                </c:pt>
                <c:pt idx="86">
                  <c:v>19776</c:v>
                </c:pt>
                <c:pt idx="87">
                  <c:v>18867</c:v>
                </c:pt>
                <c:pt idx="88">
                  <c:v>19261</c:v>
                </c:pt>
                <c:pt idx="89">
                  <c:v>11835</c:v>
                </c:pt>
                <c:pt idx="90">
                  <c:v>17381</c:v>
                </c:pt>
                <c:pt idx="91">
                  <c:v>26423</c:v>
                </c:pt>
                <c:pt idx="92">
                  <c:v>28284</c:v>
                </c:pt>
                <c:pt idx="93">
                  <c:v>20525</c:v>
                </c:pt>
                <c:pt idx="94">
                  <c:v>29024</c:v>
                </c:pt>
                <c:pt idx="95">
                  <c:v>36392</c:v>
                </c:pt>
                <c:pt idx="96">
                  <c:v>26329</c:v>
                </c:pt>
                <c:pt idx="97">
                  <c:v>24483</c:v>
                </c:pt>
                <c:pt idx="98">
                  <c:v>40977</c:v>
                </c:pt>
                <c:pt idx="99">
                  <c:v>25235</c:v>
                </c:pt>
                <c:pt idx="100">
                  <c:v>31217</c:v>
                </c:pt>
                <c:pt idx="101">
                  <c:v>38949</c:v>
                </c:pt>
                <c:pt idx="102">
                  <c:v>27154</c:v>
                </c:pt>
                <c:pt idx="103">
                  <c:v>21287</c:v>
                </c:pt>
                <c:pt idx="104">
                  <c:v>13161</c:v>
                </c:pt>
                <c:pt idx="105">
                  <c:v>18321</c:v>
                </c:pt>
                <c:pt idx="106">
                  <c:v>10135</c:v>
                </c:pt>
                <c:pt idx="107">
                  <c:v>13068</c:v>
                </c:pt>
                <c:pt idx="108">
                  <c:v>92333</c:v>
                </c:pt>
                <c:pt idx="109">
                  <c:v>74516</c:v>
                </c:pt>
                <c:pt idx="110">
                  <c:v>28095</c:v>
                </c:pt>
                <c:pt idx="111">
                  <c:v>26793</c:v>
                </c:pt>
                <c:pt idx="112">
                  <c:v>21514</c:v>
                </c:pt>
                <c:pt idx="113">
                  <c:v>12985</c:v>
                </c:pt>
                <c:pt idx="114">
                  <c:v>16302</c:v>
                </c:pt>
                <c:pt idx="115">
                  <c:v>15731</c:v>
                </c:pt>
                <c:pt idx="116">
                  <c:v>11217</c:v>
                </c:pt>
                <c:pt idx="117">
                  <c:v>10382</c:v>
                </c:pt>
                <c:pt idx="118">
                  <c:v>43344</c:v>
                </c:pt>
                <c:pt idx="119">
                  <c:v>52508</c:v>
                </c:pt>
                <c:pt idx="120">
                  <c:v>50209</c:v>
                </c:pt>
                <c:pt idx="121">
                  <c:v>39027</c:v>
                </c:pt>
                <c:pt idx="122">
                  <c:v>35616</c:v>
                </c:pt>
                <c:pt idx="123">
                  <c:v>30477</c:v>
                </c:pt>
                <c:pt idx="124">
                  <c:v>36618</c:v>
                </c:pt>
                <c:pt idx="125">
                  <c:v>40850</c:v>
                </c:pt>
                <c:pt idx="126">
                  <c:v>26139</c:v>
                </c:pt>
                <c:pt idx="127">
                  <c:v>19134</c:v>
                </c:pt>
                <c:pt idx="128">
                  <c:v>25449</c:v>
                </c:pt>
                <c:pt idx="129">
                  <c:v>23340</c:v>
                </c:pt>
                <c:pt idx="130">
                  <c:v>28530</c:v>
                </c:pt>
                <c:pt idx="131">
                  <c:v>23814</c:v>
                </c:pt>
                <c:pt idx="132">
                  <c:v>22568</c:v>
                </c:pt>
                <c:pt idx="133">
                  <c:v>18848</c:v>
                </c:pt>
                <c:pt idx="134">
                  <c:v>22115</c:v>
                </c:pt>
                <c:pt idx="135">
                  <c:v>15288</c:v>
                </c:pt>
                <c:pt idx="136">
                  <c:v>17467</c:v>
                </c:pt>
                <c:pt idx="137">
                  <c:v>15402</c:v>
                </c:pt>
                <c:pt idx="138">
                  <c:v>12254</c:v>
                </c:pt>
                <c:pt idx="139">
                  <c:v>52064</c:v>
                </c:pt>
                <c:pt idx="140">
                  <c:v>66064</c:v>
                </c:pt>
                <c:pt idx="141">
                  <c:v>57115</c:v>
                </c:pt>
                <c:pt idx="142">
                  <c:v>92427</c:v>
                </c:pt>
                <c:pt idx="143">
                  <c:v>115193</c:v>
                </c:pt>
                <c:pt idx="144">
                  <c:v>35807</c:v>
                </c:pt>
                <c:pt idx="145">
                  <c:v>22783</c:v>
                </c:pt>
                <c:pt idx="146">
                  <c:v>24460</c:v>
                </c:pt>
                <c:pt idx="147">
                  <c:v>29982</c:v>
                </c:pt>
                <c:pt idx="148">
                  <c:v>31983</c:v>
                </c:pt>
                <c:pt idx="149">
                  <c:v>34563</c:v>
                </c:pt>
                <c:pt idx="150">
                  <c:v>44197</c:v>
                </c:pt>
                <c:pt idx="151">
                  <c:v>24949</c:v>
                </c:pt>
                <c:pt idx="152">
                  <c:v>24839</c:v>
                </c:pt>
                <c:pt idx="153">
                  <c:v>28160</c:v>
                </c:pt>
                <c:pt idx="154">
                  <c:v>20421</c:v>
                </c:pt>
                <c:pt idx="155">
                  <c:v>17607</c:v>
                </c:pt>
                <c:pt idx="156">
                  <c:v>20322</c:v>
                </c:pt>
                <c:pt idx="157">
                  <c:v>14009</c:v>
                </c:pt>
                <c:pt idx="158">
                  <c:v>19510</c:v>
                </c:pt>
                <c:pt idx="159">
                  <c:v>28996</c:v>
                </c:pt>
                <c:pt idx="160">
                  <c:v>30531</c:v>
                </c:pt>
                <c:pt idx="161">
                  <c:v>36385</c:v>
                </c:pt>
                <c:pt idx="162">
                  <c:v>41730</c:v>
                </c:pt>
                <c:pt idx="163">
                  <c:v>44996</c:v>
                </c:pt>
                <c:pt idx="164">
                  <c:v>31792</c:v>
                </c:pt>
                <c:pt idx="165">
                  <c:v>32788</c:v>
                </c:pt>
                <c:pt idx="166">
                  <c:v>26372</c:v>
                </c:pt>
                <c:pt idx="167">
                  <c:v>35319</c:v>
                </c:pt>
                <c:pt idx="168">
                  <c:v>33195</c:v>
                </c:pt>
                <c:pt idx="169">
                  <c:v>36676</c:v>
                </c:pt>
                <c:pt idx="170">
                  <c:v>45785</c:v>
                </c:pt>
                <c:pt idx="171">
                  <c:v>46963</c:v>
                </c:pt>
                <c:pt idx="172">
                  <c:v>42687</c:v>
                </c:pt>
                <c:pt idx="173">
                  <c:v>34944</c:v>
                </c:pt>
                <c:pt idx="174">
                  <c:v>37684</c:v>
                </c:pt>
                <c:pt idx="175">
                  <c:v>54986</c:v>
                </c:pt>
                <c:pt idx="176">
                  <c:v>37651</c:v>
                </c:pt>
                <c:pt idx="177">
                  <c:v>43382</c:v>
                </c:pt>
                <c:pt idx="178">
                  <c:v>29109</c:v>
                </c:pt>
                <c:pt idx="179">
                  <c:v>30493</c:v>
                </c:pt>
                <c:pt idx="180">
                  <c:v>28349</c:v>
                </c:pt>
                <c:pt idx="181">
                  <c:v>29930</c:v>
                </c:pt>
                <c:pt idx="182">
                  <c:v>29239</c:v>
                </c:pt>
                <c:pt idx="183">
                  <c:v>14116</c:v>
                </c:pt>
                <c:pt idx="184">
                  <c:v>16738</c:v>
                </c:pt>
                <c:pt idx="185">
                  <c:v>22472</c:v>
                </c:pt>
                <c:pt idx="186">
                  <c:v>22179</c:v>
                </c:pt>
                <c:pt idx="187">
                  <c:v>18768</c:v>
                </c:pt>
                <c:pt idx="188">
                  <c:v>21018</c:v>
                </c:pt>
                <c:pt idx="189">
                  <c:v>24873</c:v>
                </c:pt>
                <c:pt idx="190">
                  <c:v>23621</c:v>
                </c:pt>
                <c:pt idx="191">
                  <c:v>40848</c:v>
                </c:pt>
                <c:pt idx="192">
                  <c:v>23999</c:v>
                </c:pt>
                <c:pt idx="193">
                  <c:v>21724</c:v>
                </c:pt>
                <c:pt idx="194">
                  <c:v>26448</c:v>
                </c:pt>
                <c:pt idx="195">
                  <c:v>25870</c:v>
                </c:pt>
                <c:pt idx="196">
                  <c:v>17096</c:v>
                </c:pt>
                <c:pt idx="197">
                  <c:v>16108</c:v>
                </c:pt>
                <c:pt idx="198">
                  <c:v>17823</c:v>
                </c:pt>
                <c:pt idx="199">
                  <c:v>19590</c:v>
                </c:pt>
                <c:pt idx="200">
                  <c:v>23643</c:v>
                </c:pt>
                <c:pt idx="201">
                  <c:v>17949</c:v>
                </c:pt>
                <c:pt idx="202">
                  <c:v>22213</c:v>
                </c:pt>
                <c:pt idx="203">
                  <c:v>30914</c:v>
                </c:pt>
                <c:pt idx="204">
                  <c:v>32755</c:v>
                </c:pt>
                <c:pt idx="205">
                  <c:v>28544</c:v>
                </c:pt>
                <c:pt idx="206">
                  <c:v>33421</c:v>
                </c:pt>
                <c:pt idx="207">
                  <c:v>54268</c:v>
                </c:pt>
                <c:pt idx="208">
                  <c:v>61638</c:v>
                </c:pt>
                <c:pt idx="209">
                  <c:v>39696</c:v>
                </c:pt>
                <c:pt idx="210">
                  <c:v>125807</c:v>
                </c:pt>
                <c:pt idx="211">
                  <c:v>130725</c:v>
                </c:pt>
                <c:pt idx="212">
                  <c:v>118594</c:v>
                </c:pt>
                <c:pt idx="213">
                  <c:v>152617</c:v>
                </c:pt>
                <c:pt idx="214">
                  <c:v>37163</c:v>
                </c:pt>
                <c:pt idx="215">
                  <c:v>25160</c:v>
                </c:pt>
                <c:pt idx="216">
                  <c:v>26157</c:v>
                </c:pt>
                <c:pt idx="217">
                  <c:v>22872</c:v>
                </c:pt>
                <c:pt idx="218">
                  <c:v>17882</c:v>
                </c:pt>
                <c:pt idx="219">
                  <c:v>19686</c:v>
                </c:pt>
                <c:pt idx="220">
                  <c:v>29738</c:v>
                </c:pt>
                <c:pt idx="221">
                  <c:v>27724</c:v>
                </c:pt>
                <c:pt idx="222">
                  <c:v>18284</c:v>
                </c:pt>
                <c:pt idx="223">
                  <c:v>31661</c:v>
                </c:pt>
                <c:pt idx="224">
                  <c:v>24601</c:v>
                </c:pt>
                <c:pt idx="225">
                  <c:v>23810</c:v>
                </c:pt>
                <c:pt idx="226">
                  <c:v>14510</c:v>
                </c:pt>
                <c:pt idx="227">
                  <c:v>26119</c:v>
                </c:pt>
                <c:pt idx="228">
                  <c:v>21940</c:v>
                </c:pt>
                <c:pt idx="229">
                  <c:v>30309</c:v>
                </c:pt>
                <c:pt idx="230">
                  <c:v>19017</c:v>
                </c:pt>
                <c:pt idx="231">
                  <c:v>20358</c:v>
                </c:pt>
                <c:pt idx="232">
                  <c:v>27762</c:v>
                </c:pt>
                <c:pt idx="233">
                  <c:v>24758</c:v>
                </c:pt>
                <c:pt idx="234">
                  <c:v>28825</c:v>
                </c:pt>
                <c:pt idx="235">
                  <c:v>38438</c:v>
                </c:pt>
                <c:pt idx="236">
                  <c:v>31752</c:v>
                </c:pt>
                <c:pt idx="237">
                  <c:v>41012</c:v>
                </c:pt>
                <c:pt idx="238">
                  <c:v>52598</c:v>
                </c:pt>
                <c:pt idx="239">
                  <c:v>40484</c:v>
                </c:pt>
                <c:pt idx="240">
                  <c:v>44170</c:v>
                </c:pt>
                <c:pt idx="241">
                  <c:v>54698</c:v>
                </c:pt>
                <c:pt idx="242">
                  <c:v>34305</c:v>
                </c:pt>
                <c:pt idx="243">
                  <c:v>30820</c:v>
                </c:pt>
                <c:pt idx="244">
                  <c:v>36796</c:v>
                </c:pt>
                <c:pt idx="245">
                  <c:v>42666</c:v>
                </c:pt>
                <c:pt idx="246">
                  <c:v>32466</c:v>
                </c:pt>
                <c:pt idx="247">
                  <c:v>55705</c:v>
                </c:pt>
                <c:pt idx="248">
                  <c:v>51574</c:v>
                </c:pt>
                <c:pt idx="249">
                  <c:v>16212</c:v>
                </c:pt>
                <c:pt idx="250">
                  <c:v>26142</c:v>
                </c:pt>
                <c:pt idx="251">
                  <c:v>20610</c:v>
                </c:pt>
                <c:pt idx="252">
                  <c:v>47189</c:v>
                </c:pt>
                <c:pt idx="253">
                  <c:v>38851</c:v>
                </c:pt>
                <c:pt idx="254">
                  <c:v>34880</c:v>
                </c:pt>
                <c:pt idx="255">
                  <c:v>22319</c:v>
                </c:pt>
                <c:pt idx="256">
                  <c:v>105436</c:v>
                </c:pt>
                <c:pt idx="257">
                  <c:v>51751</c:v>
                </c:pt>
                <c:pt idx="258">
                  <c:v>44662</c:v>
                </c:pt>
                <c:pt idx="259">
                  <c:v>48463</c:v>
                </c:pt>
                <c:pt idx="260">
                  <c:v>31738</c:v>
                </c:pt>
                <c:pt idx="261">
                  <c:v>23673</c:v>
                </c:pt>
                <c:pt idx="262">
                  <c:v>29730</c:v>
                </c:pt>
                <c:pt idx="263">
                  <c:v>25436</c:v>
                </c:pt>
                <c:pt idx="264">
                  <c:v>18688</c:v>
                </c:pt>
                <c:pt idx="265">
                  <c:v>17452</c:v>
                </c:pt>
                <c:pt idx="266">
                  <c:v>17195</c:v>
                </c:pt>
                <c:pt idx="267">
                  <c:v>14205</c:v>
                </c:pt>
                <c:pt idx="268">
                  <c:v>8762</c:v>
                </c:pt>
                <c:pt idx="269">
                  <c:v>9459</c:v>
                </c:pt>
                <c:pt idx="270">
                  <c:v>7333</c:v>
                </c:pt>
                <c:pt idx="271">
                  <c:v>8078</c:v>
                </c:pt>
                <c:pt idx="272">
                  <c:v>9494</c:v>
                </c:pt>
                <c:pt idx="273">
                  <c:v>23352</c:v>
                </c:pt>
                <c:pt idx="274">
                  <c:v>35863</c:v>
                </c:pt>
                <c:pt idx="275">
                  <c:v>71371</c:v>
                </c:pt>
                <c:pt idx="276">
                  <c:v>56080</c:v>
                </c:pt>
                <c:pt idx="277">
                  <c:v>36154</c:v>
                </c:pt>
                <c:pt idx="278">
                  <c:v>30857</c:v>
                </c:pt>
                <c:pt idx="279">
                  <c:v>17209</c:v>
                </c:pt>
                <c:pt idx="280">
                  <c:v>16432</c:v>
                </c:pt>
                <c:pt idx="281">
                  <c:v>23046</c:v>
                </c:pt>
                <c:pt idx="282">
                  <c:v>17554</c:v>
                </c:pt>
                <c:pt idx="283">
                  <c:v>15753</c:v>
                </c:pt>
                <c:pt idx="284">
                  <c:v>31223</c:v>
                </c:pt>
                <c:pt idx="285">
                  <c:v>19149</c:v>
                </c:pt>
                <c:pt idx="286">
                  <c:v>16597</c:v>
                </c:pt>
                <c:pt idx="287">
                  <c:v>14475</c:v>
                </c:pt>
                <c:pt idx="288">
                  <c:v>13429</c:v>
                </c:pt>
                <c:pt idx="289">
                  <c:v>18689</c:v>
                </c:pt>
                <c:pt idx="290">
                  <c:v>19153</c:v>
                </c:pt>
                <c:pt idx="291">
                  <c:v>10734</c:v>
                </c:pt>
                <c:pt idx="292">
                  <c:v>12347</c:v>
                </c:pt>
                <c:pt idx="293">
                  <c:v>29853</c:v>
                </c:pt>
                <c:pt idx="294">
                  <c:v>32287</c:v>
                </c:pt>
                <c:pt idx="295">
                  <c:v>23052</c:v>
                </c:pt>
                <c:pt idx="296">
                  <c:v>35664</c:v>
                </c:pt>
                <c:pt idx="297">
                  <c:v>31771</c:v>
                </c:pt>
                <c:pt idx="298">
                  <c:v>25224</c:v>
                </c:pt>
                <c:pt idx="299">
                  <c:v>16309</c:v>
                </c:pt>
                <c:pt idx="300">
                  <c:v>10473</c:v>
                </c:pt>
                <c:pt idx="301">
                  <c:v>9478</c:v>
                </c:pt>
                <c:pt idx="302">
                  <c:v>18593</c:v>
                </c:pt>
                <c:pt idx="303">
                  <c:v>31636</c:v>
                </c:pt>
                <c:pt idx="304">
                  <c:v>19039</c:v>
                </c:pt>
                <c:pt idx="305">
                  <c:v>21638</c:v>
                </c:pt>
                <c:pt idx="306">
                  <c:v>19042</c:v>
                </c:pt>
                <c:pt idx="307">
                  <c:v>27619</c:v>
                </c:pt>
                <c:pt idx="308">
                  <c:v>77350</c:v>
                </c:pt>
                <c:pt idx="309">
                  <c:v>139509</c:v>
                </c:pt>
                <c:pt idx="310">
                  <c:v>78889</c:v>
                </c:pt>
                <c:pt idx="311">
                  <c:v>44987</c:v>
                </c:pt>
                <c:pt idx="312">
                  <c:v>33233</c:v>
                </c:pt>
                <c:pt idx="313">
                  <c:v>27773</c:v>
                </c:pt>
                <c:pt idx="314">
                  <c:v>19216</c:v>
                </c:pt>
                <c:pt idx="315">
                  <c:v>14179</c:v>
                </c:pt>
                <c:pt idx="316">
                  <c:v>15953</c:v>
                </c:pt>
                <c:pt idx="317">
                  <c:v>30202</c:v>
                </c:pt>
                <c:pt idx="318">
                  <c:v>55239</c:v>
                </c:pt>
                <c:pt idx="319">
                  <c:v>63238</c:v>
                </c:pt>
                <c:pt idx="320">
                  <c:v>51272</c:v>
                </c:pt>
                <c:pt idx="321">
                  <c:v>70038</c:v>
                </c:pt>
                <c:pt idx="322">
                  <c:v>71510</c:v>
                </c:pt>
                <c:pt idx="323">
                  <c:v>54728</c:v>
                </c:pt>
                <c:pt idx="324">
                  <c:v>30496</c:v>
                </c:pt>
                <c:pt idx="325">
                  <c:v>32709</c:v>
                </c:pt>
                <c:pt idx="326">
                  <c:v>35392</c:v>
                </c:pt>
                <c:pt idx="327">
                  <c:v>20580</c:v>
                </c:pt>
                <c:pt idx="328">
                  <c:v>25512</c:v>
                </c:pt>
                <c:pt idx="329">
                  <c:v>24102</c:v>
                </c:pt>
                <c:pt idx="330">
                  <c:v>41794</c:v>
                </c:pt>
                <c:pt idx="331">
                  <c:v>45745</c:v>
                </c:pt>
                <c:pt idx="332">
                  <c:v>38183</c:v>
                </c:pt>
                <c:pt idx="333">
                  <c:v>30309</c:v>
                </c:pt>
                <c:pt idx="334">
                  <c:v>31719</c:v>
                </c:pt>
                <c:pt idx="335">
                  <c:v>23681</c:v>
                </c:pt>
                <c:pt idx="336">
                  <c:v>21266</c:v>
                </c:pt>
                <c:pt idx="337">
                  <c:v>39440</c:v>
                </c:pt>
                <c:pt idx="338">
                  <c:v>41128</c:v>
                </c:pt>
                <c:pt idx="339">
                  <c:v>35678</c:v>
                </c:pt>
                <c:pt idx="340">
                  <c:v>28221</c:v>
                </c:pt>
                <c:pt idx="341">
                  <c:v>17642</c:v>
                </c:pt>
                <c:pt idx="342">
                  <c:v>22748</c:v>
                </c:pt>
                <c:pt idx="343">
                  <c:v>39718</c:v>
                </c:pt>
                <c:pt idx="344">
                  <c:v>18122</c:v>
                </c:pt>
                <c:pt idx="345">
                  <c:v>24268</c:v>
                </c:pt>
                <c:pt idx="346">
                  <c:v>28167</c:v>
                </c:pt>
                <c:pt idx="347">
                  <c:v>25993</c:v>
                </c:pt>
                <c:pt idx="348">
                  <c:v>21506</c:v>
                </c:pt>
                <c:pt idx="349">
                  <c:v>25109</c:v>
                </c:pt>
                <c:pt idx="350">
                  <c:v>16240</c:v>
                </c:pt>
                <c:pt idx="351">
                  <c:v>24769</c:v>
                </c:pt>
                <c:pt idx="352">
                  <c:v>31557</c:v>
                </c:pt>
                <c:pt idx="353">
                  <c:v>20994</c:v>
                </c:pt>
                <c:pt idx="354">
                  <c:v>16658</c:v>
                </c:pt>
                <c:pt idx="355">
                  <c:v>11190</c:v>
                </c:pt>
                <c:pt idx="356">
                  <c:v>14201</c:v>
                </c:pt>
                <c:pt idx="357">
                  <c:v>27311</c:v>
                </c:pt>
                <c:pt idx="358">
                  <c:v>24004</c:v>
                </c:pt>
                <c:pt idx="359">
                  <c:v>23517</c:v>
                </c:pt>
                <c:pt idx="360">
                  <c:v>27657</c:v>
                </c:pt>
                <c:pt idx="361">
                  <c:v>28846</c:v>
                </c:pt>
                <c:pt idx="362">
                  <c:v>22170</c:v>
                </c:pt>
                <c:pt idx="363">
                  <c:v>22742</c:v>
                </c:pt>
                <c:pt idx="364">
                  <c:v>19608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46-4BCF-B339-99B02DF8B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27920"/>
        <c:axId val="346528904"/>
      </c:lineChart>
      <c:catAx>
        <c:axId val="34652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28904"/>
        <c:crosses val="autoZero"/>
        <c:auto val="1"/>
        <c:lblAlgn val="ctr"/>
        <c:lblOffset val="100"/>
        <c:noMultiLvlLbl val="0"/>
      </c:catAx>
      <c:valAx>
        <c:axId val="34652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2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5-418D-B736-1C8FD8B472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95-418D-B736-1C8FD8B472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95-418D-B736-1C8FD8B472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95-418D-B736-1C8FD8B4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133208"/>
        <c:axId val="342135832"/>
      </c:barChart>
      <c:catAx>
        <c:axId val="342133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35832"/>
        <c:crosses val="autoZero"/>
        <c:auto val="1"/>
        <c:lblAlgn val="ctr"/>
        <c:lblOffset val="100"/>
        <c:noMultiLvlLbl val="0"/>
      </c:catAx>
      <c:valAx>
        <c:axId val="34213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3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C612A-D05D-40DB-BA84-E4813CEE3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7C378-FA36-4416-A2CE-FAB2AF17EC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46518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9A03-7718-407A-A3F1-3B931CE6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67B8F-3A8F-4BA1-992F-B4E65FCA1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889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078738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5814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8682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764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18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336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5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450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9A732-F54C-4F1C-B41B-E1FE49BDC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18874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E6845-0FF3-449F-9C6E-3258EBC1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Fernsehen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09F7C-36D5-42E8-B6E6-4D100FBAD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379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32787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39328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1318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6669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0218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4209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234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65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71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51D61-6FEF-4231-82DD-EFC7E049B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25425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73AC-6110-40F8-A2D2-9FED73EE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Fernsehen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B099C-84BC-4214-BEC7-69832811C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61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B8513-BDF5-4D4C-BE85-734FC1F0E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1A0AE-C3C0-4AE2-9371-D00CF1F6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94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1271-CAE5-4648-AE58-80D0C76E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B2E86-1E84-45C8-A058-EC3718B25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047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13742-0DC5-461C-A0E9-820C46D46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948E1-8406-4C63-9FB5-DE0B08DF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50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CC0D-7D46-4203-8F31-55320C08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4B422-8C57-41F1-A459-A88F6020D2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43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5D814-06CA-43BB-905D-999A44D34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1592C-42DC-4E1A-8617-F8844D36D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3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E1661-A35E-4C90-A620-32BF2DB9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ECB50-1861-4142-9055-6DEADD08C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3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61D3F-4F48-49B6-A911-192FF8D6F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EB467-290A-46A3-85B3-ACF89872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32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32F6-4B15-4214-B018-C718E488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68164-F56B-4889-B1AE-08FEB0F8C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619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40218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894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3039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9645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98839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5485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28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057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46B7D-289B-4A72-BB82-9B19BDF38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28285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7F19-EE13-4FD1-ABB3-F6C4EC952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Fernsehen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C0ABC4-F505-40D3-A198-402B2A042B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173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B31C0-E57E-49B4-97E1-E2E6C72C2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64F37-47CE-4FDA-9472-980C089B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5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4224-F83F-467C-A7BD-764D8640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Fernsehen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5E516-FEAA-4CE9-9AA2-B3814BE9B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320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3012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420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81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509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77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877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724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823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3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97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37114-F7DD-485F-8BFE-0BAC1A7FC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709696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8D207-6734-42FF-8B17-FD05F945F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64978-30FF-4CB6-85BB-7AA47156B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01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7603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43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56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72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66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45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154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3313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65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6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7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- 2017-08-04 07:59:23 </a:t>
                      </a:r>
                      <a:r>
                        <a:rPr lang="de-DE" sz="1000"/>
                        <a:t> 
 Wenn Kinder ins Wasser fallen, machen sie sich meist nicht bemerkbar. Achtet auf den Nachwuchs beim Schwimmen - DAS! rettet Leben!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91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- 2018-01-03 10:04:00 </a:t>
                      </a:r>
                      <a:r>
                        <a:rPr lang="de-DE" sz="1000"/>
                        <a:t> 
 Gefühle zeigen? Können wir!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0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917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F7906-7DC5-4F4E-949E-38C270634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21655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16C4-5B05-4126-83A2-2BEF0099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259CB-4A62-40DD-913A-7C2E98743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69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9798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725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580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634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644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72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96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35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5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- 2017-08-01 10:02:00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63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- 2017-10-18 10:29:01 </a:t>
                      </a:r>
                      <a:r>
                        <a:rPr lang="de-DE" sz="1000"/>
                        <a:t> 
 Was hört der Landwirt auf dem Trecker? 🚜 Die "Erntehits 2017" im Test bei Bauer Böckmann. 🌽 Ton an 🔊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33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0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0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EFB2E-9504-4F57-8032-7803D3262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827694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EC7CE-2E4C-4836-AFCC-ECD4E834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A6B1C-61B8-44D4-973D-10E86EF80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695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9199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65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339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338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586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15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214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64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646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3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- 2017-12-25 19:00:00 </a:t>
                      </a:r>
                      <a:r>
                        <a:rPr lang="de-DE" sz="1000"/>
                        <a:t> 
 Winterreifen, Rente, Hartz 4 – das wird 2018 anders.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94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- 2017-11-16 11:30:03 </a:t>
                      </a:r>
                      <a:r>
                        <a:rPr lang="de-DE" sz="1000"/>
                        <a:t> 
 Geschätzter Schaden: 400.000 Euro. Und bisher keine heiße Spur.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6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- 2017-11-03 13:21:00 </a:t>
                      </a:r>
                      <a:r>
                        <a:rPr lang="de-DE" sz="1000"/>
                        <a:t> 
 "Man legte mir das Kind in den Arm und da war er sofort mein Sohn."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7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- 2017-08-12 12:34:13 </a:t>
                      </a:r>
                      <a:r>
                        <a:rPr lang="de-DE" sz="1000"/>
                        <a:t> 
 Unfall auf der Hanse Sail.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1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- 2018-01-23 12:26:00 </a:t>
                      </a:r>
                      <a:r>
                        <a:rPr lang="de-DE" sz="1000"/>
                        <a:t> 
 Eine Straßenlaterne ein paar Meter versetzen? Das wäre zu einfach!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F6C9C-802B-4156-86CE-7597C1CC8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27161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48462-F8D6-4ABF-AC57-BEEB57A27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C25F99-1055-42FC-BCB1-2F613BA3B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359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11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82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881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330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87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077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128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1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3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3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56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5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8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BB0A4-CECC-4E9C-9698-5978D58FD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01670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94444-22C9-46B6-B9A1-1680834E7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B4188-6FDF-4D9F-B2EC-10FA6B69D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850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243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230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335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706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46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24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465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5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- 2017-12-31 19:00:00 </a:t>
                      </a:r>
                      <a:r>
                        <a:rPr lang="de-DE" sz="1000"/>
                        <a:t> 
 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3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- 2018-01-01 10:00:00 </a:t>
                      </a:r>
                      <a:r>
                        <a:rPr lang="de-DE" sz="1000"/>
                        <a:t> 
 Heutiger Frischegrad: 
1 = Raumspray, 10 = geduscht und frische Unterhose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25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19:00:00 </a:t>
                      </a:r>
                      <a:r>
                        <a:rPr lang="de-DE" sz="1000"/>
                        <a:t> 
 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8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- 2018-04-03 13:00:01 </a:t>
                      </a:r>
                      <a:r>
                        <a:rPr lang="de-DE" sz="1000"/>
                        <a:t> 
 Hier kommt Amrums Geheimwaffe gegen Schlaglöcher!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5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- 2018-03-09 15:20:00 </a:t>
                      </a:r>
                      <a:r>
                        <a:rPr lang="de-DE" sz="1000"/>
                        <a:t> 
 Jetzt hält uns nichts mehr auf: WOCHENENDE!!! 🎉🎉🎉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704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C9DE1-A901-4332-B8FB-2ADC379CA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273765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70D0C-F52C-4127-A5DE-D9D4FB85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8E841-CE44-4DFF-BDB1-EF44C6448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998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527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249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419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96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28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216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50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8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- 2017-08-25 18:00:00 </a:t>
                      </a:r>
                      <a:r>
                        <a:rPr lang="de-DE" sz="1000"/>
                        <a:t> 
 Lebenslust trotz Demenz: Ein Dorf in Dänemark macht's vor. Ist das Modell auch für uns vorstellbar?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25.08.2017 08:27:47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0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- 2017-10-08 12:30:01 </a:t>
                      </a:r>
                      <a:r>
                        <a:rPr lang="de-DE" sz="1000"/>
                        <a:t> 
 Nicht, dass Sie dem Risiko erliegen, "The Walking Dead" und "Game of Thrones" miteinander zu verwechseln.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- 2017-10-06 18:30:01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5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- 2017-06-04 16:02:00 </a:t>
                      </a:r>
                      <a:r>
                        <a:rPr lang="de-DE" sz="1000"/>
                        <a:t> 
 Woran man glaubt, kann ganz unterschiedlich sein.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- 2017-06-06 05:14:01 </a:t>
                      </a:r>
                      <a:r>
                        <a:rPr lang="de-DE" sz="1000"/>
                        <a:t> 
 Sind Sie gläubig?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8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2FD22-46CD-4000-9533-F96D35C46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567584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B3CD1-4158-4FB1-A976-53FAB07E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829AA-8FC0-4F0B-AE8A-65650B5E7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233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517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741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670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52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538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663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010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34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41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7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36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3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97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0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- 2018-01-07 11:30:00 </a:t>
                      </a:r>
                      <a:r>
                        <a:rPr lang="de-DE" sz="1000"/>
                        <a:t> 
 Welches Sternzeichen haben Sie?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8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AC144-03A2-464D-BE1D-EBAE9C23B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561393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DD75B-E60C-46AC-9E08-5556B57B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C501A-7A05-4A69-A636-B5FB87CAAD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308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93688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831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232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2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10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57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41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381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4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7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02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53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2D4B7-F110-4CEC-B16C-C24E16507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56008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4F07-EF76-4AB4-97BE-480709B4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45F293-D81E-456D-85A8-0B53C6DDE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5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4443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30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79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525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156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4207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961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5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- 2017-12-31 19:00:00 </a:t>
                      </a:r>
                      <a:r>
                        <a:rPr lang="de-DE" sz="1000"/>
                        <a:t> 
 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- 2018-05-14 10:30:00 </a:t>
                      </a:r>
                      <a:r>
                        <a:rPr lang="de-DE" sz="1000"/>
                        <a:t> 
 Bist du auch so ein Tank-Idiot?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5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- 2018-05-25 19:00:01 </a:t>
                      </a:r>
                      <a:r>
                        <a:rPr lang="de-DE" sz="1000"/>
                        <a:t> 
 Bitte. Nicht. Nachmachen! 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3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19:00:00 </a:t>
                      </a:r>
                      <a:r>
                        <a:rPr lang="de-DE" sz="1000"/>
                        <a:t> 
 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- 2018-05-30 13:16:55 </a:t>
                      </a:r>
                      <a:r>
                        <a:rPr lang="de-DE" sz="1000"/>
                        <a:t> 
 Was für ein Unterschied!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517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4A938-C4AB-4B89-B8E9-9D01F480D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13849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67A1-6D04-4C31-BE90-ABF0ED1E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2DB45-DB11-4C7F-BD3C-EFCC6C0A2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621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76438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41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674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029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853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577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220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61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6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- 2017-08-25 18:00:00 </a:t>
                      </a:r>
                      <a:r>
                        <a:rPr lang="de-DE" sz="1000"/>
                        <a:t> 
 Lebenslust trotz Demenz: Ein Dorf in Dänemark macht's vor. Ist das Modell auch für uns vorstellbar?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25.08.2017 08:27:47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8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- 2017-09-11 11:30:00 </a:t>
                      </a:r>
                      <a:r>
                        <a:rPr lang="de-DE" sz="1000"/>
                        <a:t> 
 Wie gesund und natürlich sind die Produkte tatsächlich?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9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- 2017-10-18 05:59:00 </a:t>
                      </a:r>
                      <a:r>
                        <a:rPr lang="de-DE" sz="1000"/>
                        <a:t> 
 Das Landesmuseum Hannover ist eines der größten im 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98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- 2017-07-25 09:12:00 </a:t>
                      </a:r>
                      <a:r>
                        <a:rPr lang="de-DE" sz="1000"/>
                        <a:t> 
 😉 Im Norden sind wohl eher Regenmäntel angesagt ... Visite,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0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- 2017-09-26 18:02:02 </a:t>
                      </a:r>
                      <a:r>
                        <a:rPr lang="de-DE" sz="1000"/>
                        <a:t> 
 Klowasser zum Blumengießen?! Das testen Forscher der Technischen Universität Braunschweig.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41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78BAB-81E7-4C96-AF0B-C70162346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19648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EE005-74CB-4AC2-B8F1-4A5698BA5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B4239-98EF-4F91-8EF8-D213B48AA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102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264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565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31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32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92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401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69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918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9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- 2018-01-03 10:04:00 </a:t>
                      </a:r>
                      <a:r>
                        <a:rPr lang="de-DE" sz="1000"/>
                        <a:t> 
 Gefühle zeigen? Können wir!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3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5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- 2018-01-07 11:30:00 </a:t>
                      </a:r>
                      <a:r>
                        <a:rPr lang="de-DE" sz="1000"/>
                        <a:t> 
 Welches Sternzeichen haben Sie?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1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F5D81-97CF-429E-AA40-F3C3540CD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274678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4459-83B3-42F4-8FEE-522435EDD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EB3363-3585-4764-ACA9-911196E4B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661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31384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2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39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76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9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092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83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16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06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37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07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7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- 2018-01-29 15:30:00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Aber Fischköppe sind wir alle! 😁💙⚓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25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- 2017-12-28 11:30:00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Danach haben sie nach dem Linken geschaut.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Deich TV: Norddeutsche Integration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7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90810-4218-4427-A7DB-766E70EB0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904750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2EFF-A554-4777-961B-2CAF46EC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626D1-67B1-4353-8344-C9E8530FF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725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012158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860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917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838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41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766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56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88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80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6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8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- 2018-01-03 10:04:00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Gefühle zeigen? Können wir!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8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- 2018-02-14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Liebeserklärungen - können wir.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25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EF523-43AE-4E3C-A4B7-B00BE8E99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744426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40E3-C854-4D6E-A886-C1F3FBFA6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74BCE0-5027-491D-96D5-EE273FC30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55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93461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233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551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956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00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560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59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698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7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735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3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- 2018-01-07 11:30:00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Welches Sternzeichen haben Sie? 😉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7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0C540-DFD9-42AF-8819-592221C24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605041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B19E-381F-42A5-9C44-ED834C93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230BF-5676-4747-92C7-E39996300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5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77285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806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592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471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279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449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130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08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814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6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661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54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329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6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- 2017-12-21 16:28:42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9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- 2018-03-21 07:27:00 </a:t>
                      </a:r>
                      <a:r>
                        <a:rPr lang="de-DE" sz="1000"/>
                        <a:t> 
 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5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7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92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01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A563D-FA89-4EB3-A455-E9FB17447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915655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6AF46-93F1-418A-9334-3AB86D28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86D5A-EF5C-4E3D-A8D2-6DA07EFA4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407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0991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840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983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07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03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81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584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267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909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35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196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22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712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4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- 2018-03-21 07:27:00 </a:t>
                      </a:r>
                      <a:r>
                        <a:rPr lang="de-DE" sz="1000"/>
                        <a:t> 
 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6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- 2017-09-20 14:30:00 </a:t>
                      </a:r>
                      <a:r>
                        <a:rPr lang="de-DE" sz="1000"/>
                        <a:t> 
 Wussten Sie eigentlich, dass jeder Mensch im Schnitt 12,7 mal am Tag pupst? Dr. Johannes Wimmer erklärt warum das so ist und wieso es manchmal ganz schön stinkt.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30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- 2018-04-19 16:15:00 </a:t>
                      </a:r>
                      <a:r>
                        <a:rPr lang="de-DE" sz="1000"/>
                        <a:t> 
 Sprüche klopfen, können wir!💙⚓😁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33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- 2017-07-03 10:30:00 </a:t>
                      </a:r>
                      <a:r>
                        <a:rPr lang="de-DE" sz="1000"/>
                        <a:t> 
 Plastikmüll vermeiden und Leben retten. Jeder kann was tun!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5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- 2017-09-28 15:30:01 </a:t>
                      </a:r>
                      <a:r>
                        <a:rPr lang="de-DE" sz="1000"/>
                        <a:t> 
 Es ist Zeit, umzudenken!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74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D8DF2-E1D0-4ECE-9F17-E82F6901C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619865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1847</Words>
  <Application>Microsoft Office PowerPoint</Application>
  <PresentationFormat>On-screen Show (4:3)</PresentationFormat>
  <Paragraphs>877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NDR Fernsehen</vt:lpstr>
      <vt:lpstr>Anzahl Post, Reaktionen (Kommentare, Shares, Likes) - FB Insights | NDR Fernsehen</vt:lpstr>
      <vt:lpstr>Profil - Fans | NDR Fernsehen</vt:lpstr>
      <vt:lpstr>Profil - Potenzielle Reichweite | NDR Fernsehen</vt:lpstr>
      <vt:lpstr>Profil - Aktive Nutzer | NDR Fernsehen</vt:lpstr>
      <vt:lpstr>Profil - Video-Starts ab 10 Sek. | NDR Fernsehen</vt:lpstr>
      <vt:lpstr>Profil - Durchschnitt Potenzi. Reichweite pro Tag | NDR Fernsehen</vt:lpstr>
      <vt:lpstr>Distributionstyp - FB Insights | NDR Fernsehen</vt:lpstr>
      <vt:lpstr>Distributionstyp - Tabelle - FB Insights | NDR Fernsehen</vt:lpstr>
      <vt:lpstr>Eigene Posts - Shares - Export | NDR Fernsehen</vt:lpstr>
      <vt:lpstr>Eigene Posts - Kommentare - Export | NDR Fernsehen</vt:lpstr>
      <vt:lpstr>Eigene Posts - Links - Export | NDR Fernsehen</vt:lpstr>
      <vt:lpstr>Eigene Posts - Videostarts - Export | NDR Fernsehen</vt:lpstr>
      <vt:lpstr>Eigene Posts - Videostartrate - Export | NDR Fernsehen</vt:lpstr>
      <vt:lpstr>Eigene Posts - Videostartrate - Flop - Export | NDR Fernsehen</vt:lpstr>
      <vt:lpstr>Eigene Posts - Potenzielle Reichweite - Export | NDR Fernsehen</vt:lpstr>
      <vt:lpstr>Eigene Posts - Aktive Nutzer - Export | NDR Fernsehen</vt:lpstr>
      <vt:lpstr>Eigene Posts - I-Rate Aktive Nutzer - Export | NDR Fernsehen</vt:lpstr>
      <vt:lpstr>Eigene Posts - I-Rate Aktive Nutzer-Flop - Export | NDR Fernsehen</vt:lpstr>
      <vt:lpstr>Eigene Post - Summe Interaktionen - Export | NDR Fernsehen</vt:lpstr>
      <vt:lpstr>Eigene Posts - Reaktionen - Export | NDR Fernsehen - 1 of 3</vt:lpstr>
      <vt:lpstr>Eigene Posts - Reaktionen - Export | NDR Fernsehen - 2 of 3</vt:lpstr>
      <vt:lpstr>Eigene Posts - Reaktionen - Export | NDR Fernsehen - 3 of 3</vt:lpstr>
      <vt:lpstr>Eigene Videos - Crossposts - Export | NDR Fernsehen</vt:lpstr>
      <vt:lpstr>Eigene Videos - Crossposts (nur Ersteller) - Export  | NDR Fernsehen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2018-06-14T15:27:57Z</dcterms:created>
  <dcterms:modified xsi:type="dcterms:W3CDTF">2018-06-14T15:28:48Z</dcterms:modified>
</cp:coreProperties>
</file>