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2" r:id="rId25"/>
    <p:sldId id="283" r:id="rId26"/>
    <p:sldId id="284" r:id="rId27"/>
    <p:sldId id="285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53397</c:v>
                </c:pt>
                <c:pt idx="1">
                  <c:v>53549</c:v>
                </c:pt>
                <c:pt idx="2">
                  <c:v>53630</c:v>
                </c:pt>
                <c:pt idx="3">
                  <c:v>53714</c:v>
                </c:pt>
                <c:pt idx="4">
                  <c:v>53746</c:v>
                </c:pt>
                <c:pt idx="5">
                  <c:v>53770</c:v>
                </c:pt>
                <c:pt idx="6">
                  <c:v>53802</c:v>
                </c:pt>
                <c:pt idx="7">
                  <c:v>53835</c:v>
                </c:pt>
                <c:pt idx="8">
                  <c:v>53887</c:v>
                </c:pt>
                <c:pt idx="9">
                  <c:v>53918</c:v>
                </c:pt>
                <c:pt idx="10">
                  <c:v>53939</c:v>
                </c:pt>
                <c:pt idx="11">
                  <c:v>53967</c:v>
                </c:pt>
                <c:pt idx="12">
                  <c:v>53988</c:v>
                </c:pt>
                <c:pt idx="13">
                  <c:v>54000</c:v>
                </c:pt>
                <c:pt idx="14">
                  <c:v>54023</c:v>
                </c:pt>
                <c:pt idx="15">
                  <c:v>54061</c:v>
                </c:pt>
                <c:pt idx="16">
                  <c:v>54075</c:v>
                </c:pt>
                <c:pt idx="17">
                  <c:v>54097</c:v>
                </c:pt>
                <c:pt idx="18">
                  <c:v>54114</c:v>
                </c:pt>
                <c:pt idx="19">
                  <c:v>54129</c:v>
                </c:pt>
                <c:pt idx="20">
                  <c:v>54140</c:v>
                </c:pt>
                <c:pt idx="21">
                  <c:v>54150</c:v>
                </c:pt>
                <c:pt idx="22">
                  <c:v>54186</c:v>
                </c:pt>
                <c:pt idx="23">
                  <c:v>54218</c:v>
                </c:pt>
                <c:pt idx="24">
                  <c:v>54301</c:v>
                </c:pt>
                <c:pt idx="25">
                  <c:v>54332</c:v>
                </c:pt>
                <c:pt idx="26">
                  <c:v>54346</c:v>
                </c:pt>
                <c:pt idx="27">
                  <c:v>54358</c:v>
                </c:pt>
                <c:pt idx="28">
                  <c:v>54373</c:v>
                </c:pt>
                <c:pt idx="29">
                  <c:v>54396</c:v>
                </c:pt>
                <c:pt idx="30">
                  <c:v>54400</c:v>
                </c:pt>
                <c:pt idx="31">
                  <c:v>54416</c:v>
                </c:pt>
                <c:pt idx="32">
                  <c:v>54430</c:v>
                </c:pt>
                <c:pt idx="33">
                  <c:v>54438</c:v>
                </c:pt>
                <c:pt idx="34">
                  <c:v>54451</c:v>
                </c:pt>
                <c:pt idx="35">
                  <c:v>54457</c:v>
                </c:pt>
                <c:pt idx="36">
                  <c:v>54471</c:v>
                </c:pt>
                <c:pt idx="37">
                  <c:v>54499</c:v>
                </c:pt>
                <c:pt idx="38">
                  <c:v>54518</c:v>
                </c:pt>
                <c:pt idx="39">
                  <c:v>54520</c:v>
                </c:pt>
                <c:pt idx="40">
                  <c:v>54517</c:v>
                </c:pt>
                <c:pt idx="41">
                  <c:v>54532</c:v>
                </c:pt>
                <c:pt idx="42">
                  <c:v>54540</c:v>
                </c:pt>
                <c:pt idx="43">
                  <c:v>54548</c:v>
                </c:pt>
                <c:pt idx="44">
                  <c:v>54551</c:v>
                </c:pt>
                <c:pt idx="45">
                  <c:v>54557</c:v>
                </c:pt>
                <c:pt idx="46">
                  <c:v>54567</c:v>
                </c:pt>
                <c:pt idx="47">
                  <c:v>54580</c:v>
                </c:pt>
                <c:pt idx="48">
                  <c:v>54589</c:v>
                </c:pt>
                <c:pt idx="49">
                  <c:v>54593</c:v>
                </c:pt>
                <c:pt idx="50">
                  <c:v>54587</c:v>
                </c:pt>
                <c:pt idx="51">
                  <c:v>54592</c:v>
                </c:pt>
                <c:pt idx="52">
                  <c:v>54597</c:v>
                </c:pt>
                <c:pt idx="53">
                  <c:v>54612</c:v>
                </c:pt>
                <c:pt idx="54">
                  <c:v>54613</c:v>
                </c:pt>
                <c:pt idx="55">
                  <c:v>54627</c:v>
                </c:pt>
                <c:pt idx="56">
                  <c:v>54643</c:v>
                </c:pt>
                <c:pt idx="57">
                  <c:v>54653</c:v>
                </c:pt>
                <c:pt idx="58">
                  <c:v>54658</c:v>
                </c:pt>
                <c:pt idx="59">
                  <c:v>54671</c:v>
                </c:pt>
                <c:pt idx="60">
                  <c:v>54671</c:v>
                </c:pt>
                <c:pt idx="61">
                  <c:v>54674</c:v>
                </c:pt>
                <c:pt idx="62">
                  <c:v>54674</c:v>
                </c:pt>
                <c:pt idx="63">
                  <c:v>54681</c:v>
                </c:pt>
                <c:pt idx="64">
                  <c:v>54694</c:v>
                </c:pt>
                <c:pt idx="65">
                  <c:v>54704</c:v>
                </c:pt>
                <c:pt idx="66">
                  <c:v>54718</c:v>
                </c:pt>
                <c:pt idx="67">
                  <c:v>54740</c:v>
                </c:pt>
                <c:pt idx="68">
                  <c:v>54760</c:v>
                </c:pt>
                <c:pt idx="69">
                  <c:v>54804</c:v>
                </c:pt>
                <c:pt idx="70">
                  <c:v>54840</c:v>
                </c:pt>
                <c:pt idx="71">
                  <c:v>54939</c:v>
                </c:pt>
                <c:pt idx="72">
                  <c:v>54971</c:v>
                </c:pt>
                <c:pt idx="73">
                  <c:v>54983</c:v>
                </c:pt>
                <c:pt idx="74">
                  <c:v>54997</c:v>
                </c:pt>
                <c:pt idx="75">
                  <c:v>55007</c:v>
                </c:pt>
                <c:pt idx="76">
                  <c:v>55014</c:v>
                </c:pt>
                <c:pt idx="77">
                  <c:v>55047</c:v>
                </c:pt>
                <c:pt idx="78">
                  <c:v>55231</c:v>
                </c:pt>
                <c:pt idx="79">
                  <c:v>55283</c:v>
                </c:pt>
                <c:pt idx="80">
                  <c:v>55299</c:v>
                </c:pt>
                <c:pt idx="81">
                  <c:v>55311</c:v>
                </c:pt>
                <c:pt idx="82">
                  <c:v>55333</c:v>
                </c:pt>
                <c:pt idx="83">
                  <c:v>55354</c:v>
                </c:pt>
                <c:pt idx="84">
                  <c:v>55387</c:v>
                </c:pt>
                <c:pt idx="85">
                  <c:v>55457</c:v>
                </c:pt>
                <c:pt idx="86">
                  <c:v>55479</c:v>
                </c:pt>
                <c:pt idx="87">
                  <c:v>55494</c:v>
                </c:pt>
                <c:pt idx="88">
                  <c:v>55501</c:v>
                </c:pt>
                <c:pt idx="89">
                  <c:v>55518</c:v>
                </c:pt>
                <c:pt idx="90">
                  <c:v>55536</c:v>
                </c:pt>
                <c:pt idx="91">
                  <c:v>55572</c:v>
                </c:pt>
                <c:pt idx="92">
                  <c:v>55645</c:v>
                </c:pt>
                <c:pt idx="93">
                  <c:v>55673</c:v>
                </c:pt>
                <c:pt idx="94">
                  <c:v>55687</c:v>
                </c:pt>
                <c:pt idx="95">
                  <c:v>55704</c:v>
                </c:pt>
                <c:pt idx="96">
                  <c:v>55727</c:v>
                </c:pt>
                <c:pt idx="97">
                  <c:v>55748</c:v>
                </c:pt>
                <c:pt idx="98">
                  <c:v>55855</c:v>
                </c:pt>
                <c:pt idx="99">
                  <c:v>55938</c:v>
                </c:pt>
                <c:pt idx="100">
                  <c:v>55974</c:v>
                </c:pt>
                <c:pt idx="101">
                  <c:v>55994</c:v>
                </c:pt>
                <c:pt idx="102">
                  <c:v>56009</c:v>
                </c:pt>
                <c:pt idx="103">
                  <c:v>56020</c:v>
                </c:pt>
                <c:pt idx="104">
                  <c:v>56022</c:v>
                </c:pt>
                <c:pt idx="105">
                  <c:v>56056</c:v>
                </c:pt>
                <c:pt idx="106">
                  <c:v>56147</c:v>
                </c:pt>
                <c:pt idx="107">
                  <c:v>56183</c:v>
                </c:pt>
                <c:pt idx="108">
                  <c:v>56197</c:v>
                </c:pt>
                <c:pt idx="109">
                  <c:v>56206</c:v>
                </c:pt>
                <c:pt idx="110">
                  <c:v>56220</c:v>
                </c:pt>
                <c:pt idx="111">
                  <c:v>56221</c:v>
                </c:pt>
                <c:pt idx="112">
                  <c:v>56247</c:v>
                </c:pt>
                <c:pt idx="113">
                  <c:v>56318</c:v>
                </c:pt>
                <c:pt idx="114">
                  <c:v>56333</c:v>
                </c:pt>
                <c:pt idx="115">
                  <c:v>56353</c:v>
                </c:pt>
                <c:pt idx="116">
                  <c:v>56368</c:v>
                </c:pt>
                <c:pt idx="117">
                  <c:v>56389</c:v>
                </c:pt>
                <c:pt idx="118">
                  <c:v>56415</c:v>
                </c:pt>
                <c:pt idx="119">
                  <c:v>56437</c:v>
                </c:pt>
                <c:pt idx="120">
                  <c:v>56476</c:v>
                </c:pt>
                <c:pt idx="121">
                  <c:v>56495</c:v>
                </c:pt>
                <c:pt idx="122">
                  <c:v>56492</c:v>
                </c:pt>
                <c:pt idx="123">
                  <c:v>56504</c:v>
                </c:pt>
                <c:pt idx="124">
                  <c:v>56505</c:v>
                </c:pt>
                <c:pt idx="125">
                  <c:v>56512</c:v>
                </c:pt>
                <c:pt idx="126">
                  <c:v>56532</c:v>
                </c:pt>
                <c:pt idx="127">
                  <c:v>56570</c:v>
                </c:pt>
                <c:pt idx="128">
                  <c:v>56599</c:v>
                </c:pt>
                <c:pt idx="129">
                  <c:v>56605</c:v>
                </c:pt>
                <c:pt idx="130">
                  <c:v>56631</c:v>
                </c:pt>
                <c:pt idx="131">
                  <c:v>56655</c:v>
                </c:pt>
                <c:pt idx="132">
                  <c:v>56691</c:v>
                </c:pt>
                <c:pt idx="133">
                  <c:v>56738</c:v>
                </c:pt>
                <c:pt idx="134">
                  <c:v>56810</c:v>
                </c:pt>
                <c:pt idx="135">
                  <c:v>56835</c:v>
                </c:pt>
                <c:pt idx="136">
                  <c:v>56846</c:v>
                </c:pt>
                <c:pt idx="137">
                  <c:v>56861</c:v>
                </c:pt>
                <c:pt idx="138">
                  <c:v>56883</c:v>
                </c:pt>
                <c:pt idx="139">
                  <c:v>56911</c:v>
                </c:pt>
                <c:pt idx="140">
                  <c:v>56930</c:v>
                </c:pt>
                <c:pt idx="141">
                  <c:v>56989</c:v>
                </c:pt>
                <c:pt idx="142">
                  <c:v>57013</c:v>
                </c:pt>
                <c:pt idx="143">
                  <c:v>57030</c:v>
                </c:pt>
                <c:pt idx="144">
                  <c:v>57043</c:v>
                </c:pt>
                <c:pt idx="145">
                  <c:v>57056</c:v>
                </c:pt>
                <c:pt idx="146">
                  <c:v>57063</c:v>
                </c:pt>
                <c:pt idx="147">
                  <c:v>57095</c:v>
                </c:pt>
                <c:pt idx="148">
                  <c:v>57143</c:v>
                </c:pt>
                <c:pt idx="149">
                  <c:v>57152</c:v>
                </c:pt>
                <c:pt idx="150">
                  <c:v>57155</c:v>
                </c:pt>
                <c:pt idx="151">
                  <c:v>57177</c:v>
                </c:pt>
                <c:pt idx="152">
                  <c:v>57183</c:v>
                </c:pt>
                <c:pt idx="153">
                  <c:v>57197</c:v>
                </c:pt>
                <c:pt idx="154">
                  <c:v>57229</c:v>
                </c:pt>
                <c:pt idx="155">
                  <c:v>57315</c:v>
                </c:pt>
                <c:pt idx="156">
                  <c:v>57333</c:v>
                </c:pt>
                <c:pt idx="157">
                  <c:v>57354</c:v>
                </c:pt>
                <c:pt idx="158">
                  <c:v>57374</c:v>
                </c:pt>
                <c:pt idx="159">
                  <c:v>57400</c:v>
                </c:pt>
                <c:pt idx="160">
                  <c:v>57420</c:v>
                </c:pt>
                <c:pt idx="161">
                  <c:v>57446</c:v>
                </c:pt>
                <c:pt idx="162">
                  <c:v>57523</c:v>
                </c:pt>
                <c:pt idx="163">
                  <c:v>57547</c:v>
                </c:pt>
                <c:pt idx="164">
                  <c:v>57555</c:v>
                </c:pt>
                <c:pt idx="165">
                  <c:v>57574</c:v>
                </c:pt>
                <c:pt idx="166">
                  <c:v>57603</c:v>
                </c:pt>
                <c:pt idx="167">
                  <c:v>57618</c:v>
                </c:pt>
                <c:pt idx="168">
                  <c:v>57638</c:v>
                </c:pt>
                <c:pt idx="169">
                  <c:v>57691</c:v>
                </c:pt>
                <c:pt idx="170">
                  <c:v>57712</c:v>
                </c:pt>
                <c:pt idx="171">
                  <c:v>57716</c:v>
                </c:pt>
                <c:pt idx="172">
                  <c:v>57765</c:v>
                </c:pt>
                <c:pt idx="173">
                  <c:v>57918</c:v>
                </c:pt>
                <c:pt idx="174">
                  <c:v>57949</c:v>
                </c:pt>
                <c:pt idx="175">
                  <c:v>57972</c:v>
                </c:pt>
                <c:pt idx="176">
                  <c:v>58027</c:v>
                </c:pt>
                <c:pt idx="177">
                  <c:v>58038</c:v>
                </c:pt>
                <c:pt idx="178">
                  <c:v>58051</c:v>
                </c:pt>
                <c:pt idx="179">
                  <c:v>58063</c:v>
                </c:pt>
                <c:pt idx="180">
                  <c:v>58076</c:v>
                </c:pt>
                <c:pt idx="181">
                  <c:v>58095</c:v>
                </c:pt>
                <c:pt idx="182">
                  <c:v>58106</c:v>
                </c:pt>
                <c:pt idx="183">
                  <c:v>58117</c:v>
                </c:pt>
                <c:pt idx="184">
                  <c:v>58127</c:v>
                </c:pt>
                <c:pt idx="185">
                  <c:v>58130</c:v>
                </c:pt>
                <c:pt idx="186">
                  <c:v>58140</c:v>
                </c:pt>
                <c:pt idx="187">
                  <c:v>58157</c:v>
                </c:pt>
                <c:pt idx="188">
                  <c:v>58174</c:v>
                </c:pt>
                <c:pt idx="189">
                  <c:v>58200</c:v>
                </c:pt>
                <c:pt idx="190">
                  <c:v>58273</c:v>
                </c:pt>
                <c:pt idx="191">
                  <c:v>58296</c:v>
                </c:pt>
                <c:pt idx="192">
                  <c:v>58305</c:v>
                </c:pt>
                <c:pt idx="193">
                  <c:v>58328</c:v>
                </c:pt>
                <c:pt idx="194">
                  <c:v>58333</c:v>
                </c:pt>
                <c:pt idx="195">
                  <c:v>58345</c:v>
                </c:pt>
                <c:pt idx="196">
                  <c:v>58353</c:v>
                </c:pt>
                <c:pt idx="197">
                  <c:v>58359</c:v>
                </c:pt>
                <c:pt idx="198">
                  <c:v>58369</c:v>
                </c:pt>
                <c:pt idx="199">
                  <c:v>58371</c:v>
                </c:pt>
                <c:pt idx="200">
                  <c:v>58382</c:v>
                </c:pt>
                <c:pt idx="201">
                  <c:v>58400</c:v>
                </c:pt>
                <c:pt idx="202">
                  <c:v>58419</c:v>
                </c:pt>
                <c:pt idx="203">
                  <c:v>58460</c:v>
                </c:pt>
                <c:pt idx="204">
                  <c:v>58499</c:v>
                </c:pt>
                <c:pt idx="205">
                  <c:v>58506</c:v>
                </c:pt>
                <c:pt idx="206">
                  <c:v>58514</c:v>
                </c:pt>
                <c:pt idx="207">
                  <c:v>58527</c:v>
                </c:pt>
                <c:pt idx="208">
                  <c:v>58535</c:v>
                </c:pt>
                <c:pt idx="209">
                  <c:v>58536</c:v>
                </c:pt>
                <c:pt idx="210">
                  <c:v>58538</c:v>
                </c:pt>
                <c:pt idx="211">
                  <c:v>58545</c:v>
                </c:pt>
                <c:pt idx="212">
                  <c:v>58541</c:v>
                </c:pt>
                <c:pt idx="213">
                  <c:v>58541</c:v>
                </c:pt>
                <c:pt idx="214">
                  <c:v>58540</c:v>
                </c:pt>
                <c:pt idx="215">
                  <c:v>58535</c:v>
                </c:pt>
                <c:pt idx="216">
                  <c:v>58542</c:v>
                </c:pt>
                <c:pt idx="217">
                  <c:v>58556</c:v>
                </c:pt>
                <c:pt idx="218">
                  <c:v>58563</c:v>
                </c:pt>
                <c:pt idx="219">
                  <c:v>58562</c:v>
                </c:pt>
                <c:pt idx="220">
                  <c:v>58572</c:v>
                </c:pt>
                <c:pt idx="221">
                  <c:v>58583</c:v>
                </c:pt>
                <c:pt idx="222">
                  <c:v>58592</c:v>
                </c:pt>
                <c:pt idx="223">
                  <c:v>58603</c:v>
                </c:pt>
                <c:pt idx="224">
                  <c:v>58611</c:v>
                </c:pt>
                <c:pt idx="225">
                  <c:v>58673</c:v>
                </c:pt>
                <c:pt idx="226">
                  <c:v>58688</c:v>
                </c:pt>
                <c:pt idx="227">
                  <c:v>58693</c:v>
                </c:pt>
                <c:pt idx="228">
                  <c:v>58695</c:v>
                </c:pt>
                <c:pt idx="229">
                  <c:v>58705</c:v>
                </c:pt>
                <c:pt idx="230">
                  <c:v>58715</c:v>
                </c:pt>
                <c:pt idx="231">
                  <c:v>58729</c:v>
                </c:pt>
                <c:pt idx="232">
                  <c:v>58770</c:v>
                </c:pt>
                <c:pt idx="233">
                  <c:v>58782</c:v>
                </c:pt>
                <c:pt idx="234">
                  <c:v>58787</c:v>
                </c:pt>
                <c:pt idx="235">
                  <c:v>58789</c:v>
                </c:pt>
                <c:pt idx="236">
                  <c:v>58796</c:v>
                </c:pt>
                <c:pt idx="237">
                  <c:v>58799</c:v>
                </c:pt>
                <c:pt idx="238">
                  <c:v>58811</c:v>
                </c:pt>
                <c:pt idx="239">
                  <c:v>58869</c:v>
                </c:pt>
                <c:pt idx="240">
                  <c:v>58885</c:v>
                </c:pt>
                <c:pt idx="241">
                  <c:v>58900</c:v>
                </c:pt>
                <c:pt idx="242">
                  <c:v>58906</c:v>
                </c:pt>
                <c:pt idx="243">
                  <c:v>58921</c:v>
                </c:pt>
                <c:pt idx="244">
                  <c:v>58936</c:v>
                </c:pt>
                <c:pt idx="245">
                  <c:v>58971</c:v>
                </c:pt>
                <c:pt idx="246">
                  <c:v>59012</c:v>
                </c:pt>
                <c:pt idx="247">
                  <c:v>59036</c:v>
                </c:pt>
                <c:pt idx="248">
                  <c:v>59049</c:v>
                </c:pt>
                <c:pt idx="249">
                  <c:v>59055</c:v>
                </c:pt>
                <c:pt idx="250">
                  <c:v>59073</c:v>
                </c:pt>
                <c:pt idx="251">
                  <c:v>59083</c:v>
                </c:pt>
                <c:pt idx="252">
                  <c:v>59093</c:v>
                </c:pt>
                <c:pt idx="253">
                  <c:v>59135</c:v>
                </c:pt>
                <c:pt idx="254">
                  <c:v>59142</c:v>
                </c:pt>
                <c:pt idx="255">
                  <c:v>59151</c:v>
                </c:pt>
                <c:pt idx="256">
                  <c:v>59177</c:v>
                </c:pt>
                <c:pt idx="257">
                  <c:v>59208</c:v>
                </c:pt>
                <c:pt idx="258">
                  <c:v>59219</c:v>
                </c:pt>
                <c:pt idx="259">
                  <c:v>59225</c:v>
                </c:pt>
                <c:pt idx="260">
                  <c:v>59248</c:v>
                </c:pt>
                <c:pt idx="261">
                  <c:v>59263</c:v>
                </c:pt>
                <c:pt idx="262">
                  <c:v>59272</c:v>
                </c:pt>
                <c:pt idx="263">
                  <c:v>59287</c:v>
                </c:pt>
                <c:pt idx="264">
                  <c:v>59294</c:v>
                </c:pt>
                <c:pt idx="265">
                  <c:v>59301</c:v>
                </c:pt>
                <c:pt idx="266">
                  <c:v>59315</c:v>
                </c:pt>
                <c:pt idx="267">
                  <c:v>59344</c:v>
                </c:pt>
                <c:pt idx="268">
                  <c:v>59354</c:v>
                </c:pt>
                <c:pt idx="269">
                  <c:v>59363</c:v>
                </c:pt>
                <c:pt idx="270">
                  <c:v>59374</c:v>
                </c:pt>
                <c:pt idx="271">
                  <c:v>59426</c:v>
                </c:pt>
                <c:pt idx="272">
                  <c:v>59462</c:v>
                </c:pt>
                <c:pt idx="273">
                  <c:v>59488</c:v>
                </c:pt>
                <c:pt idx="274">
                  <c:v>59534</c:v>
                </c:pt>
                <c:pt idx="275">
                  <c:v>59551</c:v>
                </c:pt>
                <c:pt idx="276">
                  <c:v>59562</c:v>
                </c:pt>
                <c:pt idx="277">
                  <c:v>59566</c:v>
                </c:pt>
                <c:pt idx="278">
                  <c:v>59573</c:v>
                </c:pt>
                <c:pt idx="279">
                  <c:v>59583</c:v>
                </c:pt>
                <c:pt idx="280">
                  <c:v>59583</c:v>
                </c:pt>
                <c:pt idx="281">
                  <c:v>59631</c:v>
                </c:pt>
                <c:pt idx="282">
                  <c:v>59639</c:v>
                </c:pt>
                <c:pt idx="283">
                  <c:v>59646</c:v>
                </c:pt>
                <c:pt idx="284">
                  <c:v>59653</c:v>
                </c:pt>
                <c:pt idx="285">
                  <c:v>59672</c:v>
                </c:pt>
                <c:pt idx="286">
                  <c:v>59677</c:v>
                </c:pt>
                <c:pt idx="287">
                  <c:v>59692</c:v>
                </c:pt>
                <c:pt idx="288">
                  <c:v>59727</c:v>
                </c:pt>
                <c:pt idx="289">
                  <c:v>59751</c:v>
                </c:pt>
                <c:pt idx="290">
                  <c:v>59768</c:v>
                </c:pt>
                <c:pt idx="291">
                  <c:v>59782</c:v>
                </c:pt>
                <c:pt idx="292">
                  <c:v>59813</c:v>
                </c:pt>
                <c:pt idx="293">
                  <c:v>59832</c:v>
                </c:pt>
                <c:pt idx="294">
                  <c:v>59846</c:v>
                </c:pt>
                <c:pt idx="295">
                  <c:v>59897</c:v>
                </c:pt>
                <c:pt idx="296">
                  <c:v>59926</c:v>
                </c:pt>
                <c:pt idx="297">
                  <c:v>59947</c:v>
                </c:pt>
                <c:pt idx="298">
                  <c:v>59958</c:v>
                </c:pt>
                <c:pt idx="299">
                  <c:v>59959</c:v>
                </c:pt>
                <c:pt idx="300">
                  <c:v>59977</c:v>
                </c:pt>
                <c:pt idx="301">
                  <c:v>60090</c:v>
                </c:pt>
                <c:pt idx="302">
                  <c:v>60122</c:v>
                </c:pt>
                <c:pt idx="303">
                  <c:v>60139</c:v>
                </c:pt>
                <c:pt idx="304">
                  <c:v>60141</c:v>
                </c:pt>
                <c:pt idx="305">
                  <c:v>60149</c:v>
                </c:pt>
                <c:pt idx="306">
                  <c:v>60156</c:v>
                </c:pt>
                <c:pt idx="307">
                  <c:v>60154</c:v>
                </c:pt>
                <c:pt idx="308">
                  <c:v>60156</c:v>
                </c:pt>
                <c:pt idx="309">
                  <c:v>60241</c:v>
                </c:pt>
                <c:pt idx="310">
                  <c:v>60275</c:v>
                </c:pt>
                <c:pt idx="311">
                  <c:v>60279</c:v>
                </c:pt>
                <c:pt idx="312">
                  <c:v>60275</c:v>
                </c:pt>
                <c:pt idx="313">
                  <c:v>60285</c:v>
                </c:pt>
                <c:pt idx="314">
                  <c:v>60277</c:v>
                </c:pt>
                <c:pt idx="315">
                  <c:v>60287</c:v>
                </c:pt>
                <c:pt idx="316">
                  <c:v>60283</c:v>
                </c:pt>
                <c:pt idx="317">
                  <c:v>60296</c:v>
                </c:pt>
                <c:pt idx="318">
                  <c:v>60302</c:v>
                </c:pt>
                <c:pt idx="319">
                  <c:v>60302</c:v>
                </c:pt>
                <c:pt idx="320">
                  <c:v>60303</c:v>
                </c:pt>
                <c:pt idx="321">
                  <c:v>60297</c:v>
                </c:pt>
                <c:pt idx="322">
                  <c:v>60295</c:v>
                </c:pt>
                <c:pt idx="323">
                  <c:v>60306</c:v>
                </c:pt>
                <c:pt idx="324">
                  <c:v>60299</c:v>
                </c:pt>
                <c:pt idx="325">
                  <c:v>60293</c:v>
                </c:pt>
                <c:pt idx="326">
                  <c:v>60288</c:v>
                </c:pt>
                <c:pt idx="327">
                  <c:v>60297</c:v>
                </c:pt>
                <c:pt idx="328">
                  <c:v>60299</c:v>
                </c:pt>
                <c:pt idx="329">
                  <c:v>60315</c:v>
                </c:pt>
                <c:pt idx="330">
                  <c:v>60331</c:v>
                </c:pt>
                <c:pt idx="331">
                  <c:v>60336</c:v>
                </c:pt>
                <c:pt idx="332">
                  <c:v>60338</c:v>
                </c:pt>
                <c:pt idx="333">
                  <c:v>60349</c:v>
                </c:pt>
                <c:pt idx="334">
                  <c:v>60346</c:v>
                </c:pt>
                <c:pt idx="335">
                  <c:v>60359</c:v>
                </c:pt>
                <c:pt idx="336">
                  <c:v>60366</c:v>
                </c:pt>
                <c:pt idx="337">
                  <c:v>60372</c:v>
                </c:pt>
                <c:pt idx="338">
                  <c:v>60363</c:v>
                </c:pt>
                <c:pt idx="339">
                  <c:v>60368</c:v>
                </c:pt>
                <c:pt idx="340">
                  <c:v>60415</c:v>
                </c:pt>
                <c:pt idx="341">
                  <c:v>60435</c:v>
                </c:pt>
                <c:pt idx="342">
                  <c:v>60439</c:v>
                </c:pt>
                <c:pt idx="343">
                  <c:v>60447</c:v>
                </c:pt>
                <c:pt idx="344">
                  <c:v>60466</c:v>
                </c:pt>
                <c:pt idx="345">
                  <c:v>60471</c:v>
                </c:pt>
                <c:pt idx="346">
                  <c:v>60478</c:v>
                </c:pt>
                <c:pt idx="347">
                  <c:v>60481</c:v>
                </c:pt>
                <c:pt idx="348">
                  <c:v>60484</c:v>
                </c:pt>
                <c:pt idx="349">
                  <c:v>60485</c:v>
                </c:pt>
                <c:pt idx="350">
                  <c:v>60489</c:v>
                </c:pt>
                <c:pt idx="351">
                  <c:v>60517</c:v>
                </c:pt>
                <c:pt idx="352">
                  <c:v>60527</c:v>
                </c:pt>
                <c:pt idx="353">
                  <c:v>60525</c:v>
                </c:pt>
                <c:pt idx="354">
                  <c:v>60525</c:v>
                </c:pt>
                <c:pt idx="355">
                  <c:v>60533</c:v>
                </c:pt>
                <c:pt idx="356">
                  <c:v>60537</c:v>
                </c:pt>
                <c:pt idx="357">
                  <c:v>60549</c:v>
                </c:pt>
                <c:pt idx="358">
                  <c:v>60554</c:v>
                </c:pt>
                <c:pt idx="359">
                  <c:v>60561</c:v>
                </c:pt>
                <c:pt idx="360">
                  <c:v>60559</c:v>
                </c:pt>
                <c:pt idx="361">
                  <c:v>60570</c:v>
                </c:pt>
                <c:pt idx="362">
                  <c:v>60573</c:v>
                </c:pt>
                <c:pt idx="363">
                  <c:v>60583</c:v>
                </c:pt>
                <c:pt idx="364">
                  <c:v>60601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96-4065-A4B2-505013F13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705352"/>
        <c:axId val="349704040"/>
      </c:lineChart>
      <c:catAx>
        <c:axId val="34970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04040"/>
        <c:crosses val="autoZero"/>
        <c:auto val="1"/>
        <c:lblAlgn val="ctr"/>
        <c:lblOffset val="100"/>
        <c:noMultiLvlLbl val="0"/>
      </c:catAx>
      <c:valAx>
        <c:axId val="34970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0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68217</c:v>
                </c:pt>
                <c:pt idx="1">
                  <c:v>143073</c:v>
                </c:pt>
                <c:pt idx="2">
                  <c:v>69145</c:v>
                </c:pt>
                <c:pt idx="3">
                  <c:v>79794</c:v>
                </c:pt>
                <c:pt idx="4">
                  <c:v>73372</c:v>
                </c:pt>
                <c:pt idx="5">
                  <c:v>85744</c:v>
                </c:pt>
                <c:pt idx="6">
                  <c:v>66671</c:v>
                </c:pt>
                <c:pt idx="7">
                  <c:v>65170</c:v>
                </c:pt>
                <c:pt idx="8">
                  <c:v>106977</c:v>
                </c:pt>
                <c:pt idx="9">
                  <c:v>37677</c:v>
                </c:pt>
                <c:pt idx="10">
                  <c:v>27724</c:v>
                </c:pt>
                <c:pt idx="11">
                  <c:v>50437</c:v>
                </c:pt>
                <c:pt idx="12">
                  <c:v>46192</c:v>
                </c:pt>
                <c:pt idx="13">
                  <c:v>43913</c:v>
                </c:pt>
                <c:pt idx="14">
                  <c:v>50641</c:v>
                </c:pt>
                <c:pt idx="15">
                  <c:v>65530</c:v>
                </c:pt>
                <c:pt idx="16">
                  <c:v>18444</c:v>
                </c:pt>
                <c:pt idx="17">
                  <c:v>23854</c:v>
                </c:pt>
                <c:pt idx="18">
                  <c:v>46550</c:v>
                </c:pt>
                <c:pt idx="19">
                  <c:v>42460</c:v>
                </c:pt>
                <c:pt idx="20">
                  <c:v>45299</c:v>
                </c:pt>
                <c:pt idx="21">
                  <c:v>47870</c:v>
                </c:pt>
                <c:pt idx="22">
                  <c:v>78670</c:v>
                </c:pt>
                <c:pt idx="23">
                  <c:v>25607</c:v>
                </c:pt>
                <c:pt idx="24">
                  <c:v>52991</c:v>
                </c:pt>
                <c:pt idx="25">
                  <c:v>55173</c:v>
                </c:pt>
                <c:pt idx="26">
                  <c:v>44071</c:v>
                </c:pt>
                <c:pt idx="27">
                  <c:v>41757</c:v>
                </c:pt>
                <c:pt idx="28">
                  <c:v>43791</c:v>
                </c:pt>
                <c:pt idx="29">
                  <c:v>38096</c:v>
                </c:pt>
                <c:pt idx="30">
                  <c:v>7678</c:v>
                </c:pt>
                <c:pt idx="31">
                  <c:v>20998</c:v>
                </c:pt>
                <c:pt idx="32">
                  <c:v>47651</c:v>
                </c:pt>
                <c:pt idx="33">
                  <c:v>42859</c:v>
                </c:pt>
                <c:pt idx="34">
                  <c:v>40401</c:v>
                </c:pt>
                <c:pt idx="35">
                  <c:v>34853</c:v>
                </c:pt>
                <c:pt idx="36">
                  <c:v>29071</c:v>
                </c:pt>
                <c:pt idx="37">
                  <c:v>5694</c:v>
                </c:pt>
                <c:pt idx="38">
                  <c:v>13025</c:v>
                </c:pt>
                <c:pt idx="39">
                  <c:v>33238</c:v>
                </c:pt>
                <c:pt idx="40">
                  <c:v>36740</c:v>
                </c:pt>
                <c:pt idx="41">
                  <c:v>39898</c:v>
                </c:pt>
                <c:pt idx="42">
                  <c:v>38975</c:v>
                </c:pt>
                <c:pt idx="43">
                  <c:v>32254</c:v>
                </c:pt>
                <c:pt idx="44">
                  <c:v>5723</c:v>
                </c:pt>
                <c:pt idx="45">
                  <c:v>3345</c:v>
                </c:pt>
                <c:pt idx="46">
                  <c:v>41423</c:v>
                </c:pt>
                <c:pt idx="47">
                  <c:v>38891</c:v>
                </c:pt>
                <c:pt idx="48">
                  <c:v>38423</c:v>
                </c:pt>
                <c:pt idx="49">
                  <c:v>41955</c:v>
                </c:pt>
                <c:pt idx="50">
                  <c:v>34290</c:v>
                </c:pt>
                <c:pt idx="51">
                  <c:v>6506</c:v>
                </c:pt>
                <c:pt idx="52">
                  <c:v>18744</c:v>
                </c:pt>
                <c:pt idx="53">
                  <c:v>46236</c:v>
                </c:pt>
                <c:pt idx="54">
                  <c:v>37782</c:v>
                </c:pt>
                <c:pt idx="55">
                  <c:v>41489</c:v>
                </c:pt>
                <c:pt idx="56">
                  <c:v>44180</c:v>
                </c:pt>
                <c:pt idx="57">
                  <c:v>37907</c:v>
                </c:pt>
                <c:pt idx="58">
                  <c:v>6439</c:v>
                </c:pt>
                <c:pt idx="59">
                  <c:v>18968</c:v>
                </c:pt>
                <c:pt idx="60">
                  <c:v>44712</c:v>
                </c:pt>
                <c:pt idx="61">
                  <c:v>37922</c:v>
                </c:pt>
                <c:pt idx="62">
                  <c:v>31271</c:v>
                </c:pt>
                <c:pt idx="63">
                  <c:v>43925</c:v>
                </c:pt>
                <c:pt idx="64">
                  <c:v>9795</c:v>
                </c:pt>
                <c:pt idx="65">
                  <c:v>2988</c:v>
                </c:pt>
                <c:pt idx="66">
                  <c:v>59342</c:v>
                </c:pt>
                <c:pt idx="67">
                  <c:v>60638</c:v>
                </c:pt>
                <c:pt idx="68">
                  <c:v>52365</c:v>
                </c:pt>
                <c:pt idx="69">
                  <c:v>49407</c:v>
                </c:pt>
                <c:pt idx="70">
                  <c:v>55364</c:v>
                </c:pt>
                <c:pt idx="71">
                  <c:v>79956</c:v>
                </c:pt>
                <c:pt idx="72">
                  <c:v>19519</c:v>
                </c:pt>
                <c:pt idx="73">
                  <c:v>21539</c:v>
                </c:pt>
                <c:pt idx="74">
                  <c:v>47185</c:v>
                </c:pt>
                <c:pt idx="75">
                  <c:v>51777</c:v>
                </c:pt>
                <c:pt idx="76">
                  <c:v>43442</c:v>
                </c:pt>
                <c:pt idx="77">
                  <c:v>70845</c:v>
                </c:pt>
                <c:pt idx="78">
                  <c:v>120628</c:v>
                </c:pt>
                <c:pt idx="79">
                  <c:v>36530</c:v>
                </c:pt>
                <c:pt idx="80">
                  <c:v>34274</c:v>
                </c:pt>
                <c:pt idx="81">
                  <c:v>51859</c:v>
                </c:pt>
                <c:pt idx="82">
                  <c:v>42992</c:v>
                </c:pt>
                <c:pt idx="83">
                  <c:v>45041</c:v>
                </c:pt>
                <c:pt idx="84">
                  <c:v>43298</c:v>
                </c:pt>
                <c:pt idx="85">
                  <c:v>73450</c:v>
                </c:pt>
                <c:pt idx="86">
                  <c:v>20049</c:v>
                </c:pt>
                <c:pt idx="87">
                  <c:v>26039</c:v>
                </c:pt>
                <c:pt idx="88">
                  <c:v>46561</c:v>
                </c:pt>
                <c:pt idx="89">
                  <c:v>49554</c:v>
                </c:pt>
                <c:pt idx="90">
                  <c:v>48999</c:v>
                </c:pt>
                <c:pt idx="91">
                  <c:v>45367</c:v>
                </c:pt>
                <c:pt idx="92">
                  <c:v>77489</c:v>
                </c:pt>
                <c:pt idx="93">
                  <c:v>24890</c:v>
                </c:pt>
                <c:pt idx="94">
                  <c:v>23938</c:v>
                </c:pt>
                <c:pt idx="95">
                  <c:v>43448</c:v>
                </c:pt>
                <c:pt idx="96">
                  <c:v>41818</c:v>
                </c:pt>
                <c:pt idx="97">
                  <c:v>29295</c:v>
                </c:pt>
                <c:pt idx="98">
                  <c:v>108533</c:v>
                </c:pt>
                <c:pt idx="99">
                  <c:v>97266</c:v>
                </c:pt>
                <c:pt idx="100">
                  <c:v>29284</c:v>
                </c:pt>
                <c:pt idx="101">
                  <c:v>31485</c:v>
                </c:pt>
                <c:pt idx="102">
                  <c:v>50967</c:v>
                </c:pt>
                <c:pt idx="103">
                  <c:v>39593</c:v>
                </c:pt>
                <c:pt idx="104">
                  <c:v>36152</c:v>
                </c:pt>
                <c:pt idx="105">
                  <c:v>60038</c:v>
                </c:pt>
                <c:pt idx="106">
                  <c:v>89036</c:v>
                </c:pt>
                <c:pt idx="107">
                  <c:v>24541</c:v>
                </c:pt>
                <c:pt idx="108">
                  <c:v>22190</c:v>
                </c:pt>
                <c:pt idx="109">
                  <c:v>46751</c:v>
                </c:pt>
                <c:pt idx="110">
                  <c:v>43774</c:v>
                </c:pt>
                <c:pt idx="111">
                  <c:v>39985</c:v>
                </c:pt>
                <c:pt idx="112">
                  <c:v>48329</c:v>
                </c:pt>
                <c:pt idx="113">
                  <c:v>61563</c:v>
                </c:pt>
                <c:pt idx="114">
                  <c:v>18607</c:v>
                </c:pt>
                <c:pt idx="115">
                  <c:v>25968</c:v>
                </c:pt>
                <c:pt idx="116">
                  <c:v>49530</c:v>
                </c:pt>
                <c:pt idx="117">
                  <c:v>47148</c:v>
                </c:pt>
                <c:pt idx="118">
                  <c:v>44629</c:v>
                </c:pt>
                <c:pt idx="119">
                  <c:v>46304</c:v>
                </c:pt>
                <c:pt idx="120">
                  <c:v>59659</c:v>
                </c:pt>
                <c:pt idx="121">
                  <c:v>15708</c:v>
                </c:pt>
                <c:pt idx="122">
                  <c:v>22438</c:v>
                </c:pt>
                <c:pt idx="123">
                  <c:v>41260</c:v>
                </c:pt>
                <c:pt idx="124">
                  <c:v>19614</c:v>
                </c:pt>
                <c:pt idx="125">
                  <c:v>40536</c:v>
                </c:pt>
                <c:pt idx="126">
                  <c:v>69277</c:v>
                </c:pt>
                <c:pt idx="127">
                  <c:v>68482</c:v>
                </c:pt>
                <c:pt idx="128">
                  <c:v>57642</c:v>
                </c:pt>
                <c:pt idx="129">
                  <c:v>30004</c:v>
                </c:pt>
                <c:pt idx="130">
                  <c:v>59992</c:v>
                </c:pt>
                <c:pt idx="131">
                  <c:v>55129</c:v>
                </c:pt>
                <c:pt idx="132">
                  <c:v>48206</c:v>
                </c:pt>
                <c:pt idx="133">
                  <c:v>91504</c:v>
                </c:pt>
                <c:pt idx="134">
                  <c:v>91652</c:v>
                </c:pt>
                <c:pt idx="135">
                  <c:v>33053</c:v>
                </c:pt>
                <c:pt idx="136">
                  <c:v>24246</c:v>
                </c:pt>
                <c:pt idx="137">
                  <c:v>49763</c:v>
                </c:pt>
                <c:pt idx="138">
                  <c:v>48338</c:v>
                </c:pt>
                <c:pt idx="139">
                  <c:v>50131</c:v>
                </c:pt>
                <c:pt idx="140">
                  <c:v>53334</c:v>
                </c:pt>
                <c:pt idx="141">
                  <c:v>49431</c:v>
                </c:pt>
                <c:pt idx="142">
                  <c:v>18627</c:v>
                </c:pt>
                <c:pt idx="143">
                  <c:v>19694</c:v>
                </c:pt>
                <c:pt idx="144">
                  <c:v>44900</c:v>
                </c:pt>
                <c:pt idx="145">
                  <c:v>36270</c:v>
                </c:pt>
                <c:pt idx="146">
                  <c:v>43224</c:v>
                </c:pt>
                <c:pt idx="147">
                  <c:v>54561</c:v>
                </c:pt>
                <c:pt idx="148">
                  <c:v>54392</c:v>
                </c:pt>
                <c:pt idx="149">
                  <c:v>13310</c:v>
                </c:pt>
                <c:pt idx="150">
                  <c:v>18445</c:v>
                </c:pt>
                <c:pt idx="151">
                  <c:v>54384</c:v>
                </c:pt>
                <c:pt idx="152">
                  <c:v>17391</c:v>
                </c:pt>
                <c:pt idx="153">
                  <c:v>55328</c:v>
                </c:pt>
                <c:pt idx="154">
                  <c:v>63210</c:v>
                </c:pt>
                <c:pt idx="155">
                  <c:v>82934</c:v>
                </c:pt>
                <c:pt idx="156">
                  <c:v>28131</c:v>
                </c:pt>
                <c:pt idx="157">
                  <c:v>29206</c:v>
                </c:pt>
                <c:pt idx="158">
                  <c:v>50162</c:v>
                </c:pt>
                <c:pt idx="159">
                  <c:v>54274</c:v>
                </c:pt>
                <c:pt idx="160">
                  <c:v>45614</c:v>
                </c:pt>
                <c:pt idx="161">
                  <c:v>56900</c:v>
                </c:pt>
                <c:pt idx="162">
                  <c:v>70778</c:v>
                </c:pt>
                <c:pt idx="163">
                  <c:v>40008</c:v>
                </c:pt>
                <c:pt idx="164">
                  <c:v>18955</c:v>
                </c:pt>
                <c:pt idx="165">
                  <c:v>50649</c:v>
                </c:pt>
                <c:pt idx="166">
                  <c:v>40411</c:v>
                </c:pt>
                <c:pt idx="167">
                  <c:v>46020</c:v>
                </c:pt>
                <c:pt idx="168">
                  <c:v>55463</c:v>
                </c:pt>
                <c:pt idx="169">
                  <c:v>56806</c:v>
                </c:pt>
                <c:pt idx="170">
                  <c:v>16986</c:v>
                </c:pt>
                <c:pt idx="171">
                  <c:v>22596</c:v>
                </c:pt>
                <c:pt idx="172">
                  <c:v>69798</c:v>
                </c:pt>
                <c:pt idx="173">
                  <c:v>124022</c:v>
                </c:pt>
                <c:pt idx="174">
                  <c:v>57052</c:v>
                </c:pt>
                <c:pt idx="175">
                  <c:v>59660</c:v>
                </c:pt>
                <c:pt idx="176">
                  <c:v>52835</c:v>
                </c:pt>
                <c:pt idx="177">
                  <c:v>15480</c:v>
                </c:pt>
                <c:pt idx="178">
                  <c:v>15326</c:v>
                </c:pt>
                <c:pt idx="179">
                  <c:v>50363</c:v>
                </c:pt>
                <c:pt idx="180">
                  <c:v>29684</c:v>
                </c:pt>
                <c:pt idx="181">
                  <c:v>65144</c:v>
                </c:pt>
                <c:pt idx="182">
                  <c:v>55884</c:v>
                </c:pt>
                <c:pt idx="183">
                  <c:v>46584</c:v>
                </c:pt>
                <c:pt idx="184">
                  <c:v>13151</c:v>
                </c:pt>
                <c:pt idx="185">
                  <c:v>22202</c:v>
                </c:pt>
                <c:pt idx="186">
                  <c:v>47714</c:v>
                </c:pt>
                <c:pt idx="187">
                  <c:v>46271</c:v>
                </c:pt>
                <c:pt idx="188">
                  <c:v>52541</c:v>
                </c:pt>
                <c:pt idx="189">
                  <c:v>66685</c:v>
                </c:pt>
                <c:pt idx="190">
                  <c:v>62440</c:v>
                </c:pt>
                <c:pt idx="191">
                  <c:v>18045</c:v>
                </c:pt>
                <c:pt idx="192">
                  <c:v>22814</c:v>
                </c:pt>
                <c:pt idx="193">
                  <c:v>51208</c:v>
                </c:pt>
                <c:pt idx="194">
                  <c:v>51069</c:v>
                </c:pt>
                <c:pt idx="195">
                  <c:v>45200</c:v>
                </c:pt>
                <c:pt idx="196">
                  <c:v>47556</c:v>
                </c:pt>
                <c:pt idx="197">
                  <c:v>45817</c:v>
                </c:pt>
                <c:pt idx="198">
                  <c:v>13436</c:v>
                </c:pt>
                <c:pt idx="199">
                  <c:v>27335</c:v>
                </c:pt>
                <c:pt idx="200">
                  <c:v>50890</c:v>
                </c:pt>
                <c:pt idx="201">
                  <c:v>55655</c:v>
                </c:pt>
                <c:pt idx="202">
                  <c:v>60076</c:v>
                </c:pt>
                <c:pt idx="203">
                  <c:v>60737</c:v>
                </c:pt>
                <c:pt idx="204">
                  <c:v>64707</c:v>
                </c:pt>
                <c:pt idx="205">
                  <c:v>20817</c:v>
                </c:pt>
                <c:pt idx="206">
                  <c:v>10540</c:v>
                </c:pt>
                <c:pt idx="207">
                  <c:v>8405</c:v>
                </c:pt>
                <c:pt idx="208">
                  <c:v>2609</c:v>
                </c:pt>
                <c:pt idx="209">
                  <c:v>1630</c:v>
                </c:pt>
                <c:pt idx="210">
                  <c:v>1351</c:v>
                </c:pt>
                <c:pt idx="211">
                  <c:v>1056</c:v>
                </c:pt>
                <c:pt idx="212">
                  <c:v>893</c:v>
                </c:pt>
                <c:pt idx="213">
                  <c:v>18546</c:v>
                </c:pt>
                <c:pt idx="214">
                  <c:v>18148</c:v>
                </c:pt>
                <c:pt idx="215">
                  <c:v>27648</c:v>
                </c:pt>
                <c:pt idx="216">
                  <c:v>8030</c:v>
                </c:pt>
                <c:pt idx="217">
                  <c:v>3187</c:v>
                </c:pt>
                <c:pt idx="218">
                  <c:v>1852</c:v>
                </c:pt>
                <c:pt idx="219">
                  <c:v>40564</c:v>
                </c:pt>
                <c:pt idx="220">
                  <c:v>28732</c:v>
                </c:pt>
                <c:pt idx="221">
                  <c:v>50373</c:v>
                </c:pt>
                <c:pt idx="222">
                  <c:v>45429</c:v>
                </c:pt>
                <c:pt idx="223">
                  <c:v>41398</c:v>
                </c:pt>
                <c:pt idx="224">
                  <c:v>48447</c:v>
                </c:pt>
                <c:pt idx="225">
                  <c:v>48855</c:v>
                </c:pt>
                <c:pt idx="226">
                  <c:v>13285</c:v>
                </c:pt>
                <c:pt idx="227">
                  <c:v>21571</c:v>
                </c:pt>
                <c:pt idx="228">
                  <c:v>47687</c:v>
                </c:pt>
                <c:pt idx="229">
                  <c:v>48651</c:v>
                </c:pt>
                <c:pt idx="230">
                  <c:v>47721</c:v>
                </c:pt>
                <c:pt idx="231">
                  <c:v>51659</c:v>
                </c:pt>
                <c:pt idx="232">
                  <c:v>45806</c:v>
                </c:pt>
                <c:pt idx="233">
                  <c:v>12402</c:v>
                </c:pt>
                <c:pt idx="234">
                  <c:v>20528</c:v>
                </c:pt>
                <c:pt idx="235">
                  <c:v>43680</c:v>
                </c:pt>
                <c:pt idx="236">
                  <c:v>41378</c:v>
                </c:pt>
                <c:pt idx="237">
                  <c:v>40152</c:v>
                </c:pt>
                <c:pt idx="238">
                  <c:v>48597</c:v>
                </c:pt>
                <c:pt idx="239">
                  <c:v>57560</c:v>
                </c:pt>
                <c:pt idx="240">
                  <c:v>18598</c:v>
                </c:pt>
                <c:pt idx="241">
                  <c:v>17168</c:v>
                </c:pt>
                <c:pt idx="242">
                  <c:v>49721</c:v>
                </c:pt>
                <c:pt idx="243">
                  <c:v>51879</c:v>
                </c:pt>
                <c:pt idx="244">
                  <c:v>47014</c:v>
                </c:pt>
                <c:pt idx="245">
                  <c:v>34305</c:v>
                </c:pt>
                <c:pt idx="246">
                  <c:v>49506</c:v>
                </c:pt>
                <c:pt idx="247">
                  <c:v>31799</c:v>
                </c:pt>
                <c:pt idx="248">
                  <c:v>22142</c:v>
                </c:pt>
                <c:pt idx="249">
                  <c:v>45712</c:v>
                </c:pt>
                <c:pt idx="250">
                  <c:v>39381</c:v>
                </c:pt>
                <c:pt idx="251">
                  <c:v>43522</c:v>
                </c:pt>
                <c:pt idx="252">
                  <c:v>42800</c:v>
                </c:pt>
                <c:pt idx="253">
                  <c:v>40946</c:v>
                </c:pt>
                <c:pt idx="254">
                  <c:v>11765</c:v>
                </c:pt>
                <c:pt idx="255">
                  <c:v>19112</c:v>
                </c:pt>
                <c:pt idx="256">
                  <c:v>34233</c:v>
                </c:pt>
                <c:pt idx="257">
                  <c:v>29108</c:v>
                </c:pt>
                <c:pt idx="258">
                  <c:v>25800</c:v>
                </c:pt>
                <c:pt idx="259">
                  <c:v>32938</c:v>
                </c:pt>
                <c:pt idx="260">
                  <c:v>28294</c:v>
                </c:pt>
                <c:pt idx="261">
                  <c:v>9135</c:v>
                </c:pt>
                <c:pt idx="262">
                  <c:v>17138</c:v>
                </c:pt>
                <c:pt idx="263">
                  <c:v>40358</c:v>
                </c:pt>
                <c:pt idx="264">
                  <c:v>27609</c:v>
                </c:pt>
                <c:pt idx="265">
                  <c:v>30459</c:v>
                </c:pt>
                <c:pt idx="266">
                  <c:v>27340</c:v>
                </c:pt>
                <c:pt idx="267">
                  <c:v>26921</c:v>
                </c:pt>
                <c:pt idx="268">
                  <c:v>18042</c:v>
                </c:pt>
                <c:pt idx="269">
                  <c:v>13501</c:v>
                </c:pt>
                <c:pt idx="270">
                  <c:v>30603</c:v>
                </c:pt>
                <c:pt idx="271">
                  <c:v>64697</c:v>
                </c:pt>
                <c:pt idx="272">
                  <c:v>48903</c:v>
                </c:pt>
                <c:pt idx="273">
                  <c:v>41179</c:v>
                </c:pt>
                <c:pt idx="274">
                  <c:v>36999</c:v>
                </c:pt>
                <c:pt idx="275">
                  <c:v>12543</c:v>
                </c:pt>
                <c:pt idx="276">
                  <c:v>13277</c:v>
                </c:pt>
                <c:pt idx="277">
                  <c:v>20499</c:v>
                </c:pt>
                <c:pt idx="278">
                  <c:v>21113</c:v>
                </c:pt>
                <c:pt idx="279">
                  <c:v>19472</c:v>
                </c:pt>
                <c:pt idx="280">
                  <c:v>22968</c:v>
                </c:pt>
                <c:pt idx="281">
                  <c:v>30724</c:v>
                </c:pt>
                <c:pt idx="282">
                  <c:v>9689</c:v>
                </c:pt>
                <c:pt idx="283">
                  <c:v>8087</c:v>
                </c:pt>
                <c:pt idx="284">
                  <c:v>28580</c:v>
                </c:pt>
                <c:pt idx="285">
                  <c:v>24493</c:v>
                </c:pt>
                <c:pt idx="286">
                  <c:v>21223</c:v>
                </c:pt>
                <c:pt idx="287">
                  <c:v>26343</c:v>
                </c:pt>
                <c:pt idx="288">
                  <c:v>29322</c:v>
                </c:pt>
                <c:pt idx="289">
                  <c:v>7502</c:v>
                </c:pt>
                <c:pt idx="290">
                  <c:v>7380</c:v>
                </c:pt>
                <c:pt idx="291">
                  <c:v>15778</c:v>
                </c:pt>
                <c:pt idx="292">
                  <c:v>37214</c:v>
                </c:pt>
                <c:pt idx="293">
                  <c:v>27241</c:v>
                </c:pt>
                <c:pt idx="294">
                  <c:v>25195</c:v>
                </c:pt>
                <c:pt idx="295">
                  <c:v>27285</c:v>
                </c:pt>
                <c:pt idx="296">
                  <c:v>9572</c:v>
                </c:pt>
                <c:pt idx="297">
                  <c:v>9528</c:v>
                </c:pt>
                <c:pt idx="298">
                  <c:v>18748</c:v>
                </c:pt>
                <c:pt idx="299">
                  <c:v>15792</c:v>
                </c:pt>
                <c:pt idx="300">
                  <c:v>23732</c:v>
                </c:pt>
                <c:pt idx="301">
                  <c:v>40271</c:v>
                </c:pt>
                <c:pt idx="302">
                  <c:v>18347</c:v>
                </c:pt>
                <c:pt idx="303">
                  <c:v>20621</c:v>
                </c:pt>
                <c:pt idx="304">
                  <c:v>13959</c:v>
                </c:pt>
                <c:pt idx="305">
                  <c:v>11706</c:v>
                </c:pt>
                <c:pt idx="306">
                  <c:v>43703</c:v>
                </c:pt>
                <c:pt idx="307">
                  <c:v>24333</c:v>
                </c:pt>
                <c:pt idx="308">
                  <c:v>33208</c:v>
                </c:pt>
                <c:pt idx="309">
                  <c:v>42630</c:v>
                </c:pt>
                <c:pt idx="310">
                  <c:v>23811</c:v>
                </c:pt>
                <c:pt idx="311">
                  <c:v>14169</c:v>
                </c:pt>
                <c:pt idx="312">
                  <c:v>20111</c:v>
                </c:pt>
                <c:pt idx="313">
                  <c:v>28300</c:v>
                </c:pt>
                <c:pt idx="314">
                  <c:v>28318</c:v>
                </c:pt>
                <c:pt idx="315">
                  <c:v>24656</c:v>
                </c:pt>
                <c:pt idx="316">
                  <c:v>34805</c:v>
                </c:pt>
                <c:pt idx="317">
                  <c:v>10029</c:v>
                </c:pt>
                <c:pt idx="318">
                  <c:v>13144</c:v>
                </c:pt>
                <c:pt idx="319">
                  <c:v>26325</c:v>
                </c:pt>
                <c:pt idx="320">
                  <c:v>18463</c:v>
                </c:pt>
                <c:pt idx="321">
                  <c:v>15359</c:v>
                </c:pt>
                <c:pt idx="322">
                  <c:v>31294</c:v>
                </c:pt>
                <c:pt idx="323">
                  <c:v>23678</c:v>
                </c:pt>
                <c:pt idx="324">
                  <c:v>8152</c:v>
                </c:pt>
                <c:pt idx="325">
                  <c:v>10526</c:v>
                </c:pt>
                <c:pt idx="326">
                  <c:v>26408</c:v>
                </c:pt>
                <c:pt idx="327">
                  <c:v>35309</c:v>
                </c:pt>
                <c:pt idx="328">
                  <c:v>27559</c:v>
                </c:pt>
                <c:pt idx="329">
                  <c:v>37711</c:v>
                </c:pt>
                <c:pt idx="330">
                  <c:v>44290</c:v>
                </c:pt>
                <c:pt idx="331">
                  <c:v>12922</c:v>
                </c:pt>
                <c:pt idx="332">
                  <c:v>21785</c:v>
                </c:pt>
                <c:pt idx="333">
                  <c:v>41532</c:v>
                </c:pt>
                <c:pt idx="334">
                  <c:v>14648</c:v>
                </c:pt>
                <c:pt idx="335">
                  <c:v>25627</c:v>
                </c:pt>
                <c:pt idx="336">
                  <c:v>25707</c:v>
                </c:pt>
                <c:pt idx="337">
                  <c:v>42161</c:v>
                </c:pt>
                <c:pt idx="338">
                  <c:v>9335</c:v>
                </c:pt>
                <c:pt idx="339">
                  <c:v>18620</c:v>
                </c:pt>
                <c:pt idx="340">
                  <c:v>72605</c:v>
                </c:pt>
                <c:pt idx="341">
                  <c:v>46060</c:v>
                </c:pt>
                <c:pt idx="342">
                  <c:v>46506</c:v>
                </c:pt>
                <c:pt idx="343">
                  <c:v>28437</c:v>
                </c:pt>
                <c:pt idx="344">
                  <c:v>53961</c:v>
                </c:pt>
                <c:pt idx="345">
                  <c:v>13605</c:v>
                </c:pt>
                <c:pt idx="346">
                  <c:v>13714</c:v>
                </c:pt>
                <c:pt idx="347">
                  <c:v>29119</c:v>
                </c:pt>
                <c:pt idx="348">
                  <c:v>46805</c:v>
                </c:pt>
                <c:pt idx="349">
                  <c:v>38961</c:v>
                </c:pt>
                <c:pt idx="350">
                  <c:v>22591</c:v>
                </c:pt>
                <c:pt idx="351">
                  <c:v>54243</c:v>
                </c:pt>
                <c:pt idx="352">
                  <c:v>19780</c:v>
                </c:pt>
                <c:pt idx="353">
                  <c:v>18554</c:v>
                </c:pt>
                <c:pt idx="354">
                  <c:v>13284</c:v>
                </c:pt>
                <c:pt idx="355">
                  <c:v>37894</c:v>
                </c:pt>
                <c:pt idx="356">
                  <c:v>36948</c:v>
                </c:pt>
                <c:pt idx="357">
                  <c:v>41205</c:v>
                </c:pt>
                <c:pt idx="358">
                  <c:v>43623</c:v>
                </c:pt>
                <c:pt idx="359">
                  <c:v>11471</c:v>
                </c:pt>
                <c:pt idx="360">
                  <c:v>17491</c:v>
                </c:pt>
                <c:pt idx="361">
                  <c:v>38259</c:v>
                </c:pt>
                <c:pt idx="362">
                  <c:v>24950</c:v>
                </c:pt>
                <c:pt idx="363">
                  <c:v>41849</c:v>
                </c:pt>
                <c:pt idx="364">
                  <c:v>45853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95-4104-A9AB-B07C5DAC2E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1781368"/>
        <c:axId val="351779728"/>
      </c:lineChart>
      <c:catAx>
        <c:axId val="351781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79728"/>
        <c:crosses val="autoZero"/>
        <c:auto val="1"/>
        <c:lblAlgn val="ctr"/>
        <c:lblOffset val="100"/>
        <c:noMultiLvlLbl val="0"/>
      </c:catAx>
      <c:valAx>
        <c:axId val="351779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781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4496</c:v>
                </c:pt>
                <c:pt idx="1">
                  <c:v>7206</c:v>
                </c:pt>
                <c:pt idx="2">
                  <c:v>2316</c:v>
                </c:pt>
                <c:pt idx="3">
                  <c:v>2252</c:v>
                </c:pt>
                <c:pt idx="4">
                  <c:v>1744</c:v>
                </c:pt>
                <c:pt idx="5">
                  <c:v>2382</c:v>
                </c:pt>
                <c:pt idx="6">
                  <c:v>2447</c:v>
                </c:pt>
                <c:pt idx="7">
                  <c:v>3834</c:v>
                </c:pt>
                <c:pt idx="8">
                  <c:v>3595</c:v>
                </c:pt>
                <c:pt idx="9">
                  <c:v>638</c:v>
                </c:pt>
                <c:pt idx="10">
                  <c:v>1229</c:v>
                </c:pt>
                <c:pt idx="11">
                  <c:v>2460</c:v>
                </c:pt>
                <c:pt idx="12">
                  <c:v>2079</c:v>
                </c:pt>
                <c:pt idx="13">
                  <c:v>2170</c:v>
                </c:pt>
                <c:pt idx="14">
                  <c:v>3164</c:v>
                </c:pt>
                <c:pt idx="15">
                  <c:v>3319</c:v>
                </c:pt>
                <c:pt idx="16">
                  <c:v>740</c:v>
                </c:pt>
                <c:pt idx="17">
                  <c:v>1140</c:v>
                </c:pt>
                <c:pt idx="18">
                  <c:v>2199</c:v>
                </c:pt>
                <c:pt idx="19">
                  <c:v>2011</c:v>
                </c:pt>
                <c:pt idx="20">
                  <c:v>2213</c:v>
                </c:pt>
                <c:pt idx="21">
                  <c:v>2761</c:v>
                </c:pt>
                <c:pt idx="22">
                  <c:v>5662</c:v>
                </c:pt>
                <c:pt idx="23">
                  <c:v>1000</c:v>
                </c:pt>
                <c:pt idx="24">
                  <c:v>2460</c:v>
                </c:pt>
                <c:pt idx="25">
                  <c:v>2354</c:v>
                </c:pt>
                <c:pt idx="26">
                  <c:v>1862</c:v>
                </c:pt>
                <c:pt idx="27">
                  <c:v>1105</c:v>
                </c:pt>
                <c:pt idx="28">
                  <c:v>1440</c:v>
                </c:pt>
                <c:pt idx="29">
                  <c:v>1374</c:v>
                </c:pt>
                <c:pt idx="30">
                  <c:v>210</c:v>
                </c:pt>
                <c:pt idx="31">
                  <c:v>807</c:v>
                </c:pt>
                <c:pt idx="32">
                  <c:v>1593</c:v>
                </c:pt>
                <c:pt idx="33">
                  <c:v>1460</c:v>
                </c:pt>
                <c:pt idx="34">
                  <c:v>1438</c:v>
                </c:pt>
                <c:pt idx="35">
                  <c:v>1271</c:v>
                </c:pt>
                <c:pt idx="36">
                  <c:v>852</c:v>
                </c:pt>
                <c:pt idx="37">
                  <c:v>179</c:v>
                </c:pt>
                <c:pt idx="38">
                  <c:v>473</c:v>
                </c:pt>
                <c:pt idx="39">
                  <c:v>1150</c:v>
                </c:pt>
                <c:pt idx="40">
                  <c:v>1309</c:v>
                </c:pt>
                <c:pt idx="41">
                  <c:v>1650</c:v>
                </c:pt>
                <c:pt idx="42">
                  <c:v>1552</c:v>
                </c:pt>
                <c:pt idx="43">
                  <c:v>977</c:v>
                </c:pt>
                <c:pt idx="44">
                  <c:v>157</c:v>
                </c:pt>
                <c:pt idx="45">
                  <c:v>86</c:v>
                </c:pt>
                <c:pt idx="46">
                  <c:v>1286</c:v>
                </c:pt>
                <c:pt idx="47">
                  <c:v>1292</c:v>
                </c:pt>
                <c:pt idx="48">
                  <c:v>1366</c:v>
                </c:pt>
                <c:pt idx="49">
                  <c:v>1485</c:v>
                </c:pt>
                <c:pt idx="50">
                  <c:v>1001</c:v>
                </c:pt>
                <c:pt idx="51">
                  <c:v>144</c:v>
                </c:pt>
                <c:pt idx="52">
                  <c:v>605</c:v>
                </c:pt>
                <c:pt idx="53">
                  <c:v>1360</c:v>
                </c:pt>
                <c:pt idx="54">
                  <c:v>1374</c:v>
                </c:pt>
                <c:pt idx="55">
                  <c:v>1558</c:v>
                </c:pt>
                <c:pt idx="56">
                  <c:v>1468</c:v>
                </c:pt>
                <c:pt idx="57">
                  <c:v>1143</c:v>
                </c:pt>
                <c:pt idx="58">
                  <c:v>146</c:v>
                </c:pt>
                <c:pt idx="59">
                  <c:v>657</c:v>
                </c:pt>
                <c:pt idx="60">
                  <c:v>1406</c:v>
                </c:pt>
                <c:pt idx="61">
                  <c:v>1292</c:v>
                </c:pt>
                <c:pt idx="62">
                  <c:v>834</c:v>
                </c:pt>
                <c:pt idx="63">
                  <c:v>1593</c:v>
                </c:pt>
                <c:pt idx="64">
                  <c:v>265</c:v>
                </c:pt>
                <c:pt idx="65">
                  <c:v>82</c:v>
                </c:pt>
                <c:pt idx="66">
                  <c:v>2859</c:v>
                </c:pt>
                <c:pt idx="67">
                  <c:v>3192</c:v>
                </c:pt>
                <c:pt idx="68">
                  <c:v>2444</c:v>
                </c:pt>
                <c:pt idx="69">
                  <c:v>2199</c:v>
                </c:pt>
                <c:pt idx="70">
                  <c:v>3880</c:v>
                </c:pt>
                <c:pt idx="71">
                  <c:v>5197</c:v>
                </c:pt>
                <c:pt idx="72">
                  <c:v>820</c:v>
                </c:pt>
                <c:pt idx="73">
                  <c:v>1124</c:v>
                </c:pt>
                <c:pt idx="74">
                  <c:v>2674</c:v>
                </c:pt>
                <c:pt idx="75">
                  <c:v>3350</c:v>
                </c:pt>
                <c:pt idx="76">
                  <c:v>2099</c:v>
                </c:pt>
                <c:pt idx="77">
                  <c:v>4684</c:v>
                </c:pt>
                <c:pt idx="78">
                  <c:v>5955</c:v>
                </c:pt>
                <c:pt idx="79">
                  <c:v>1297</c:v>
                </c:pt>
                <c:pt idx="80">
                  <c:v>1478</c:v>
                </c:pt>
                <c:pt idx="81">
                  <c:v>2434</c:v>
                </c:pt>
                <c:pt idx="82">
                  <c:v>2124</c:v>
                </c:pt>
                <c:pt idx="83">
                  <c:v>2090</c:v>
                </c:pt>
                <c:pt idx="84">
                  <c:v>3324</c:v>
                </c:pt>
                <c:pt idx="85">
                  <c:v>3654</c:v>
                </c:pt>
                <c:pt idx="86">
                  <c:v>707</c:v>
                </c:pt>
                <c:pt idx="87">
                  <c:v>1127</c:v>
                </c:pt>
                <c:pt idx="88">
                  <c:v>2273</c:v>
                </c:pt>
                <c:pt idx="89">
                  <c:v>2594</c:v>
                </c:pt>
                <c:pt idx="90">
                  <c:v>2437</c:v>
                </c:pt>
                <c:pt idx="91">
                  <c:v>3122</c:v>
                </c:pt>
                <c:pt idx="92">
                  <c:v>3927</c:v>
                </c:pt>
                <c:pt idx="93">
                  <c:v>893</c:v>
                </c:pt>
                <c:pt idx="94">
                  <c:v>1360</c:v>
                </c:pt>
                <c:pt idx="95">
                  <c:v>2652</c:v>
                </c:pt>
                <c:pt idx="96">
                  <c:v>2090</c:v>
                </c:pt>
                <c:pt idx="97">
                  <c:v>2104</c:v>
                </c:pt>
                <c:pt idx="98">
                  <c:v>11781</c:v>
                </c:pt>
                <c:pt idx="99">
                  <c:v>6485</c:v>
                </c:pt>
                <c:pt idx="100">
                  <c:v>1267</c:v>
                </c:pt>
                <c:pt idx="101">
                  <c:v>1436</c:v>
                </c:pt>
                <c:pt idx="102">
                  <c:v>2501</c:v>
                </c:pt>
                <c:pt idx="103">
                  <c:v>2124</c:v>
                </c:pt>
                <c:pt idx="104">
                  <c:v>1522</c:v>
                </c:pt>
                <c:pt idx="105">
                  <c:v>4142</c:v>
                </c:pt>
                <c:pt idx="106">
                  <c:v>4684</c:v>
                </c:pt>
                <c:pt idx="107">
                  <c:v>1008</c:v>
                </c:pt>
                <c:pt idx="108">
                  <c:v>1001</c:v>
                </c:pt>
                <c:pt idx="109">
                  <c:v>2316</c:v>
                </c:pt>
                <c:pt idx="110">
                  <c:v>2347</c:v>
                </c:pt>
                <c:pt idx="111">
                  <c:v>2036</c:v>
                </c:pt>
                <c:pt idx="112">
                  <c:v>3538</c:v>
                </c:pt>
                <c:pt idx="113">
                  <c:v>3418</c:v>
                </c:pt>
                <c:pt idx="114">
                  <c:v>746</c:v>
                </c:pt>
                <c:pt idx="115">
                  <c:v>1164</c:v>
                </c:pt>
                <c:pt idx="116">
                  <c:v>2213</c:v>
                </c:pt>
                <c:pt idx="117">
                  <c:v>2152</c:v>
                </c:pt>
                <c:pt idx="118">
                  <c:v>1912</c:v>
                </c:pt>
                <c:pt idx="119">
                  <c:v>3578</c:v>
                </c:pt>
                <c:pt idx="120">
                  <c:v>3555</c:v>
                </c:pt>
                <c:pt idx="121">
                  <c:v>726</c:v>
                </c:pt>
                <c:pt idx="122">
                  <c:v>1247</c:v>
                </c:pt>
                <c:pt idx="123">
                  <c:v>1925</c:v>
                </c:pt>
                <c:pt idx="124">
                  <c:v>971</c:v>
                </c:pt>
                <c:pt idx="125">
                  <c:v>2001</c:v>
                </c:pt>
                <c:pt idx="126">
                  <c:v>5924</c:v>
                </c:pt>
                <c:pt idx="127">
                  <c:v>4451</c:v>
                </c:pt>
                <c:pt idx="128">
                  <c:v>2880</c:v>
                </c:pt>
                <c:pt idx="129">
                  <c:v>1704</c:v>
                </c:pt>
                <c:pt idx="130">
                  <c:v>3225</c:v>
                </c:pt>
                <c:pt idx="131">
                  <c:v>2815</c:v>
                </c:pt>
                <c:pt idx="132">
                  <c:v>2715</c:v>
                </c:pt>
                <c:pt idx="133">
                  <c:v>9099</c:v>
                </c:pt>
                <c:pt idx="134">
                  <c:v>6124</c:v>
                </c:pt>
                <c:pt idx="135">
                  <c:v>1472</c:v>
                </c:pt>
                <c:pt idx="136">
                  <c:v>1349</c:v>
                </c:pt>
                <c:pt idx="137">
                  <c:v>2535</c:v>
                </c:pt>
                <c:pt idx="138">
                  <c:v>2357</c:v>
                </c:pt>
                <c:pt idx="139">
                  <c:v>2605</c:v>
                </c:pt>
                <c:pt idx="140">
                  <c:v>3264</c:v>
                </c:pt>
                <c:pt idx="141">
                  <c:v>2942</c:v>
                </c:pt>
                <c:pt idx="142">
                  <c:v>828</c:v>
                </c:pt>
                <c:pt idx="143">
                  <c:v>963</c:v>
                </c:pt>
                <c:pt idx="144">
                  <c:v>2231</c:v>
                </c:pt>
                <c:pt idx="145">
                  <c:v>1959</c:v>
                </c:pt>
                <c:pt idx="146">
                  <c:v>2237</c:v>
                </c:pt>
                <c:pt idx="147">
                  <c:v>3654</c:v>
                </c:pt>
                <c:pt idx="148">
                  <c:v>3131</c:v>
                </c:pt>
                <c:pt idx="149">
                  <c:v>595</c:v>
                </c:pt>
                <c:pt idx="150">
                  <c:v>926</c:v>
                </c:pt>
                <c:pt idx="151">
                  <c:v>2967</c:v>
                </c:pt>
                <c:pt idx="152">
                  <c:v>801</c:v>
                </c:pt>
                <c:pt idx="153">
                  <c:v>2863</c:v>
                </c:pt>
                <c:pt idx="154">
                  <c:v>4025</c:v>
                </c:pt>
                <c:pt idx="155">
                  <c:v>7133</c:v>
                </c:pt>
                <c:pt idx="156">
                  <c:v>1320</c:v>
                </c:pt>
                <c:pt idx="157">
                  <c:v>1528</c:v>
                </c:pt>
                <c:pt idx="158">
                  <c:v>2584</c:v>
                </c:pt>
                <c:pt idx="159">
                  <c:v>2827</c:v>
                </c:pt>
                <c:pt idx="160">
                  <c:v>2431</c:v>
                </c:pt>
                <c:pt idx="161">
                  <c:v>4142</c:v>
                </c:pt>
                <c:pt idx="162">
                  <c:v>4913</c:v>
                </c:pt>
                <c:pt idx="163">
                  <c:v>3808</c:v>
                </c:pt>
                <c:pt idx="164">
                  <c:v>1191</c:v>
                </c:pt>
                <c:pt idx="165">
                  <c:v>3131</c:v>
                </c:pt>
                <c:pt idx="166">
                  <c:v>2147</c:v>
                </c:pt>
                <c:pt idx="167">
                  <c:v>2800</c:v>
                </c:pt>
                <c:pt idx="168">
                  <c:v>4082</c:v>
                </c:pt>
                <c:pt idx="169">
                  <c:v>3304</c:v>
                </c:pt>
                <c:pt idx="170">
                  <c:v>804</c:v>
                </c:pt>
                <c:pt idx="171">
                  <c:v>1138</c:v>
                </c:pt>
                <c:pt idx="172">
                  <c:v>3493</c:v>
                </c:pt>
                <c:pt idx="173">
                  <c:v>5791</c:v>
                </c:pt>
                <c:pt idx="174">
                  <c:v>2612</c:v>
                </c:pt>
                <c:pt idx="175">
                  <c:v>3309</c:v>
                </c:pt>
                <c:pt idx="176">
                  <c:v>3032</c:v>
                </c:pt>
                <c:pt idx="177">
                  <c:v>664</c:v>
                </c:pt>
                <c:pt idx="178">
                  <c:v>879</c:v>
                </c:pt>
                <c:pt idx="179">
                  <c:v>1887</c:v>
                </c:pt>
                <c:pt idx="180">
                  <c:v>1917</c:v>
                </c:pt>
                <c:pt idx="181">
                  <c:v>3289</c:v>
                </c:pt>
                <c:pt idx="182">
                  <c:v>3477</c:v>
                </c:pt>
                <c:pt idx="183">
                  <c:v>3197</c:v>
                </c:pt>
                <c:pt idx="184">
                  <c:v>685</c:v>
                </c:pt>
                <c:pt idx="185">
                  <c:v>832</c:v>
                </c:pt>
                <c:pt idx="186">
                  <c:v>1693</c:v>
                </c:pt>
                <c:pt idx="187">
                  <c:v>2088</c:v>
                </c:pt>
                <c:pt idx="188">
                  <c:v>2484</c:v>
                </c:pt>
                <c:pt idx="189">
                  <c:v>4734</c:v>
                </c:pt>
                <c:pt idx="190">
                  <c:v>3802</c:v>
                </c:pt>
                <c:pt idx="191">
                  <c:v>847</c:v>
                </c:pt>
                <c:pt idx="192">
                  <c:v>1021</c:v>
                </c:pt>
                <c:pt idx="193">
                  <c:v>2511</c:v>
                </c:pt>
                <c:pt idx="194">
                  <c:v>2538</c:v>
                </c:pt>
                <c:pt idx="195">
                  <c:v>2175</c:v>
                </c:pt>
                <c:pt idx="196">
                  <c:v>2937</c:v>
                </c:pt>
                <c:pt idx="197">
                  <c:v>2715</c:v>
                </c:pt>
                <c:pt idx="198">
                  <c:v>623</c:v>
                </c:pt>
                <c:pt idx="199">
                  <c:v>1828</c:v>
                </c:pt>
                <c:pt idx="200">
                  <c:v>2366</c:v>
                </c:pt>
                <c:pt idx="201">
                  <c:v>3299</c:v>
                </c:pt>
                <c:pt idx="202">
                  <c:v>3050</c:v>
                </c:pt>
                <c:pt idx="203">
                  <c:v>4365</c:v>
                </c:pt>
                <c:pt idx="204">
                  <c:v>4569</c:v>
                </c:pt>
                <c:pt idx="205">
                  <c:v>1069</c:v>
                </c:pt>
                <c:pt idx="206">
                  <c:v>434</c:v>
                </c:pt>
                <c:pt idx="207">
                  <c:v>321</c:v>
                </c:pt>
                <c:pt idx="208">
                  <c:v>160</c:v>
                </c:pt>
                <c:pt idx="209">
                  <c:v>87</c:v>
                </c:pt>
                <c:pt idx="210">
                  <c:v>64</c:v>
                </c:pt>
                <c:pt idx="211">
                  <c:v>58</c:v>
                </c:pt>
                <c:pt idx="212">
                  <c:v>34</c:v>
                </c:pt>
                <c:pt idx="213">
                  <c:v>1295</c:v>
                </c:pt>
                <c:pt idx="214">
                  <c:v>783</c:v>
                </c:pt>
                <c:pt idx="215">
                  <c:v>1905</c:v>
                </c:pt>
                <c:pt idx="216">
                  <c:v>360</c:v>
                </c:pt>
                <c:pt idx="217">
                  <c:v>187</c:v>
                </c:pt>
                <c:pt idx="218">
                  <c:v>96</c:v>
                </c:pt>
                <c:pt idx="219">
                  <c:v>1187</c:v>
                </c:pt>
                <c:pt idx="220">
                  <c:v>1098</c:v>
                </c:pt>
                <c:pt idx="221">
                  <c:v>2480</c:v>
                </c:pt>
                <c:pt idx="222">
                  <c:v>1828</c:v>
                </c:pt>
                <c:pt idx="223">
                  <c:v>1833</c:v>
                </c:pt>
                <c:pt idx="224">
                  <c:v>2788</c:v>
                </c:pt>
                <c:pt idx="225">
                  <c:v>3081</c:v>
                </c:pt>
                <c:pt idx="226">
                  <c:v>689</c:v>
                </c:pt>
                <c:pt idx="227">
                  <c:v>1023</c:v>
                </c:pt>
                <c:pt idx="228">
                  <c:v>1852</c:v>
                </c:pt>
                <c:pt idx="229">
                  <c:v>2322</c:v>
                </c:pt>
                <c:pt idx="230">
                  <c:v>2219</c:v>
                </c:pt>
                <c:pt idx="231">
                  <c:v>3482</c:v>
                </c:pt>
                <c:pt idx="232">
                  <c:v>3050</c:v>
                </c:pt>
                <c:pt idx="233">
                  <c:v>617</c:v>
                </c:pt>
                <c:pt idx="234">
                  <c:v>955</c:v>
                </c:pt>
                <c:pt idx="235">
                  <c:v>2003</c:v>
                </c:pt>
                <c:pt idx="236">
                  <c:v>2147</c:v>
                </c:pt>
                <c:pt idx="237">
                  <c:v>2213</c:v>
                </c:pt>
                <c:pt idx="238">
                  <c:v>2884</c:v>
                </c:pt>
                <c:pt idx="239">
                  <c:v>3206</c:v>
                </c:pt>
                <c:pt idx="240">
                  <c:v>643</c:v>
                </c:pt>
                <c:pt idx="241">
                  <c:v>959</c:v>
                </c:pt>
                <c:pt idx="242">
                  <c:v>3173</c:v>
                </c:pt>
                <c:pt idx="243">
                  <c:v>2497</c:v>
                </c:pt>
                <c:pt idx="244">
                  <c:v>2711</c:v>
                </c:pt>
                <c:pt idx="245">
                  <c:v>3515</c:v>
                </c:pt>
                <c:pt idx="246">
                  <c:v>2912</c:v>
                </c:pt>
                <c:pt idx="247">
                  <c:v>1006</c:v>
                </c:pt>
                <c:pt idx="248">
                  <c:v>1157</c:v>
                </c:pt>
                <c:pt idx="249">
                  <c:v>2408</c:v>
                </c:pt>
                <c:pt idx="250">
                  <c:v>1948</c:v>
                </c:pt>
                <c:pt idx="251">
                  <c:v>2207</c:v>
                </c:pt>
                <c:pt idx="252">
                  <c:v>2971</c:v>
                </c:pt>
                <c:pt idx="253">
                  <c:v>3164</c:v>
                </c:pt>
                <c:pt idx="254">
                  <c:v>592</c:v>
                </c:pt>
                <c:pt idx="255">
                  <c:v>1489</c:v>
                </c:pt>
                <c:pt idx="256">
                  <c:v>2827</c:v>
                </c:pt>
                <c:pt idx="257">
                  <c:v>2190</c:v>
                </c:pt>
                <c:pt idx="258">
                  <c:v>2219</c:v>
                </c:pt>
                <c:pt idx="259">
                  <c:v>4003</c:v>
                </c:pt>
                <c:pt idx="260">
                  <c:v>2525</c:v>
                </c:pt>
                <c:pt idx="261">
                  <c:v>597</c:v>
                </c:pt>
                <c:pt idx="262">
                  <c:v>1069</c:v>
                </c:pt>
                <c:pt idx="263">
                  <c:v>2521</c:v>
                </c:pt>
                <c:pt idx="264">
                  <c:v>1885</c:v>
                </c:pt>
                <c:pt idx="265">
                  <c:v>2049</c:v>
                </c:pt>
                <c:pt idx="266">
                  <c:v>2641</c:v>
                </c:pt>
                <c:pt idx="267">
                  <c:v>2202</c:v>
                </c:pt>
                <c:pt idx="268">
                  <c:v>795</c:v>
                </c:pt>
                <c:pt idx="269">
                  <c:v>744</c:v>
                </c:pt>
                <c:pt idx="270">
                  <c:v>1974</c:v>
                </c:pt>
                <c:pt idx="271">
                  <c:v>4496</c:v>
                </c:pt>
                <c:pt idx="272">
                  <c:v>2971</c:v>
                </c:pt>
                <c:pt idx="273">
                  <c:v>3355</c:v>
                </c:pt>
                <c:pt idx="274">
                  <c:v>2711</c:v>
                </c:pt>
                <c:pt idx="275">
                  <c:v>709</c:v>
                </c:pt>
                <c:pt idx="276">
                  <c:v>1038</c:v>
                </c:pt>
                <c:pt idx="277">
                  <c:v>1628</c:v>
                </c:pt>
                <c:pt idx="278">
                  <c:v>1390</c:v>
                </c:pt>
                <c:pt idx="279">
                  <c:v>1476</c:v>
                </c:pt>
                <c:pt idx="280">
                  <c:v>2437</c:v>
                </c:pt>
                <c:pt idx="281">
                  <c:v>2753</c:v>
                </c:pt>
                <c:pt idx="282">
                  <c:v>667</c:v>
                </c:pt>
                <c:pt idx="283">
                  <c:v>854</c:v>
                </c:pt>
                <c:pt idx="284">
                  <c:v>2950</c:v>
                </c:pt>
                <c:pt idx="285">
                  <c:v>2480</c:v>
                </c:pt>
                <c:pt idx="286">
                  <c:v>2132</c:v>
                </c:pt>
                <c:pt idx="287">
                  <c:v>2900</c:v>
                </c:pt>
                <c:pt idx="288">
                  <c:v>2976</c:v>
                </c:pt>
                <c:pt idx="289">
                  <c:v>526</c:v>
                </c:pt>
                <c:pt idx="290">
                  <c:v>672</c:v>
                </c:pt>
                <c:pt idx="291">
                  <c:v>1980</c:v>
                </c:pt>
                <c:pt idx="292">
                  <c:v>3583</c:v>
                </c:pt>
                <c:pt idx="293">
                  <c:v>2003</c:v>
                </c:pt>
                <c:pt idx="294">
                  <c:v>2696</c:v>
                </c:pt>
                <c:pt idx="295">
                  <c:v>2484</c:v>
                </c:pt>
                <c:pt idx="296">
                  <c:v>621</c:v>
                </c:pt>
                <c:pt idx="297">
                  <c:v>760</c:v>
                </c:pt>
                <c:pt idx="298">
                  <c:v>1617</c:v>
                </c:pt>
                <c:pt idx="299">
                  <c:v>1737</c:v>
                </c:pt>
                <c:pt idx="300">
                  <c:v>2627</c:v>
                </c:pt>
                <c:pt idx="301">
                  <c:v>3555</c:v>
                </c:pt>
                <c:pt idx="302">
                  <c:v>1491</c:v>
                </c:pt>
                <c:pt idx="303">
                  <c:v>1036</c:v>
                </c:pt>
                <c:pt idx="304">
                  <c:v>615</c:v>
                </c:pt>
                <c:pt idx="305">
                  <c:v>696</c:v>
                </c:pt>
                <c:pt idx="306">
                  <c:v>2681</c:v>
                </c:pt>
                <c:pt idx="307">
                  <c:v>1700</c:v>
                </c:pt>
                <c:pt idx="308">
                  <c:v>3245</c:v>
                </c:pt>
                <c:pt idx="309">
                  <c:v>3696</c:v>
                </c:pt>
                <c:pt idx="310">
                  <c:v>1400</c:v>
                </c:pt>
                <c:pt idx="311">
                  <c:v>971</c:v>
                </c:pt>
                <c:pt idx="312">
                  <c:v>1905</c:v>
                </c:pt>
                <c:pt idx="313">
                  <c:v>1917</c:v>
                </c:pt>
                <c:pt idx="314">
                  <c:v>1946</c:v>
                </c:pt>
                <c:pt idx="315">
                  <c:v>2559</c:v>
                </c:pt>
                <c:pt idx="316">
                  <c:v>2780</c:v>
                </c:pt>
                <c:pt idx="317">
                  <c:v>645</c:v>
                </c:pt>
                <c:pt idx="318">
                  <c:v>966</c:v>
                </c:pt>
                <c:pt idx="319">
                  <c:v>2025</c:v>
                </c:pt>
                <c:pt idx="320">
                  <c:v>1376</c:v>
                </c:pt>
                <c:pt idx="321">
                  <c:v>1541</c:v>
                </c:pt>
                <c:pt idx="322">
                  <c:v>2984</c:v>
                </c:pt>
                <c:pt idx="323">
                  <c:v>2401</c:v>
                </c:pt>
                <c:pt idx="324">
                  <c:v>517</c:v>
                </c:pt>
                <c:pt idx="325">
                  <c:v>764</c:v>
                </c:pt>
                <c:pt idx="326">
                  <c:v>1552</c:v>
                </c:pt>
                <c:pt idx="327">
                  <c:v>1870</c:v>
                </c:pt>
                <c:pt idx="328">
                  <c:v>1491</c:v>
                </c:pt>
                <c:pt idx="329">
                  <c:v>3289</c:v>
                </c:pt>
                <c:pt idx="330">
                  <c:v>3386</c:v>
                </c:pt>
                <c:pt idx="331">
                  <c:v>720</c:v>
                </c:pt>
                <c:pt idx="332">
                  <c:v>1358</c:v>
                </c:pt>
                <c:pt idx="333">
                  <c:v>2149</c:v>
                </c:pt>
                <c:pt idx="334">
                  <c:v>1194</c:v>
                </c:pt>
                <c:pt idx="335">
                  <c:v>2118</c:v>
                </c:pt>
                <c:pt idx="336">
                  <c:v>2545</c:v>
                </c:pt>
                <c:pt idx="337">
                  <c:v>2363</c:v>
                </c:pt>
                <c:pt idx="338">
                  <c:v>508</c:v>
                </c:pt>
                <c:pt idx="339">
                  <c:v>1418</c:v>
                </c:pt>
                <c:pt idx="340">
                  <c:v>4340</c:v>
                </c:pt>
                <c:pt idx="341">
                  <c:v>2528</c:v>
                </c:pt>
                <c:pt idx="342">
                  <c:v>2234</c:v>
                </c:pt>
                <c:pt idx="343">
                  <c:v>2363</c:v>
                </c:pt>
                <c:pt idx="344">
                  <c:v>3834</c:v>
                </c:pt>
                <c:pt idx="345">
                  <c:v>667</c:v>
                </c:pt>
                <c:pt idx="346">
                  <c:v>1036</c:v>
                </c:pt>
                <c:pt idx="347">
                  <c:v>1985</c:v>
                </c:pt>
                <c:pt idx="348">
                  <c:v>2347</c:v>
                </c:pt>
                <c:pt idx="349">
                  <c:v>2332</c:v>
                </c:pt>
                <c:pt idx="350">
                  <c:v>2637</c:v>
                </c:pt>
                <c:pt idx="351">
                  <c:v>3595</c:v>
                </c:pt>
                <c:pt idx="352">
                  <c:v>920</c:v>
                </c:pt>
                <c:pt idx="353">
                  <c:v>2132</c:v>
                </c:pt>
                <c:pt idx="354">
                  <c:v>1282</c:v>
                </c:pt>
                <c:pt idx="355">
                  <c:v>6366</c:v>
                </c:pt>
                <c:pt idx="356">
                  <c:v>2504</c:v>
                </c:pt>
                <c:pt idx="357">
                  <c:v>2904</c:v>
                </c:pt>
                <c:pt idx="358">
                  <c:v>3482</c:v>
                </c:pt>
                <c:pt idx="359">
                  <c:v>675</c:v>
                </c:pt>
                <c:pt idx="360">
                  <c:v>1168</c:v>
                </c:pt>
                <c:pt idx="361">
                  <c:v>2434</c:v>
                </c:pt>
                <c:pt idx="362">
                  <c:v>1847</c:v>
                </c:pt>
                <c:pt idx="363">
                  <c:v>2726</c:v>
                </c:pt>
                <c:pt idx="364">
                  <c:v>3739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AF-48C5-B71E-98226405A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057896"/>
        <c:axId val="348059536"/>
      </c:lineChart>
      <c:catAx>
        <c:axId val="348057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59536"/>
        <c:crosses val="autoZero"/>
        <c:auto val="1"/>
        <c:lblAlgn val="ctr"/>
        <c:lblOffset val="100"/>
        <c:noMultiLvlLbl val="0"/>
      </c:catAx>
      <c:valAx>
        <c:axId val="34805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057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Wir sind die Freeses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Sheet1!$A$2:$A$366</c:f>
              <c:strCache>
                <c:ptCount val="365"/>
                <c:pt idx="0">
                  <c:v>01.06.2017</c:v>
                </c:pt>
                <c:pt idx="1">
                  <c:v>02.06.2017</c:v>
                </c:pt>
                <c:pt idx="2">
                  <c:v>03.06.2017</c:v>
                </c:pt>
                <c:pt idx="3">
                  <c:v>04.06.2017</c:v>
                </c:pt>
                <c:pt idx="4">
                  <c:v>05.06.2017</c:v>
                </c:pt>
                <c:pt idx="5">
                  <c:v>06.06.2017</c:v>
                </c:pt>
                <c:pt idx="6">
                  <c:v>07.06.2017</c:v>
                </c:pt>
                <c:pt idx="7">
                  <c:v>08.06.2017</c:v>
                </c:pt>
                <c:pt idx="8">
                  <c:v>09.06.2017</c:v>
                </c:pt>
                <c:pt idx="9">
                  <c:v>10.06.2017</c:v>
                </c:pt>
                <c:pt idx="10">
                  <c:v>11.06.2017</c:v>
                </c:pt>
                <c:pt idx="11">
                  <c:v>12.06.2017</c:v>
                </c:pt>
                <c:pt idx="12">
                  <c:v>13.06.2017</c:v>
                </c:pt>
                <c:pt idx="13">
                  <c:v>14.06.2017</c:v>
                </c:pt>
                <c:pt idx="14">
                  <c:v>15.06.2017</c:v>
                </c:pt>
                <c:pt idx="15">
                  <c:v>16.06.2017</c:v>
                </c:pt>
                <c:pt idx="16">
                  <c:v>17.06.2017</c:v>
                </c:pt>
                <c:pt idx="17">
                  <c:v>18.06.2017</c:v>
                </c:pt>
                <c:pt idx="18">
                  <c:v>19.06.2017</c:v>
                </c:pt>
                <c:pt idx="19">
                  <c:v>20.06.2017</c:v>
                </c:pt>
                <c:pt idx="20">
                  <c:v>21.06.2017</c:v>
                </c:pt>
                <c:pt idx="21">
                  <c:v>22.06.2017</c:v>
                </c:pt>
                <c:pt idx="22">
                  <c:v>23.06.2017</c:v>
                </c:pt>
                <c:pt idx="23">
                  <c:v>24.06.2017</c:v>
                </c:pt>
                <c:pt idx="24">
                  <c:v>25.06.2017</c:v>
                </c:pt>
                <c:pt idx="25">
                  <c:v>26.06.2017</c:v>
                </c:pt>
                <c:pt idx="26">
                  <c:v>27.06.2017</c:v>
                </c:pt>
                <c:pt idx="27">
                  <c:v>28.06.2017</c:v>
                </c:pt>
                <c:pt idx="28">
                  <c:v>29.06.2017</c:v>
                </c:pt>
                <c:pt idx="29">
                  <c:v>30.06.2017</c:v>
                </c:pt>
                <c:pt idx="30">
                  <c:v>01.07.2017</c:v>
                </c:pt>
                <c:pt idx="31">
                  <c:v>02.07.2017</c:v>
                </c:pt>
                <c:pt idx="32">
                  <c:v>03.07.2017</c:v>
                </c:pt>
                <c:pt idx="33">
                  <c:v>04.07.2017</c:v>
                </c:pt>
                <c:pt idx="34">
                  <c:v>05.07.2017</c:v>
                </c:pt>
                <c:pt idx="35">
                  <c:v>06.07.2017</c:v>
                </c:pt>
                <c:pt idx="36">
                  <c:v>07.07.2017</c:v>
                </c:pt>
                <c:pt idx="37">
                  <c:v>08.07.2017</c:v>
                </c:pt>
                <c:pt idx="38">
                  <c:v>09.07.2017</c:v>
                </c:pt>
                <c:pt idx="39">
                  <c:v>10.07.2017</c:v>
                </c:pt>
                <c:pt idx="40">
                  <c:v>11.07.2017</c:v>
                </c:pt>
                <c:pt idx="41">
                  <c:v>12.07.2017</c:v>
                </c:pt>
                <c:pt idx="42">
                  <c:v>13.07.2017</c:v>
                </c:pt>
                <c:pt idx="43">
                  <c:v>14.07.2017</c:v>
                </c:pt>
                <c:pt idx="44">
                  <c:v>15.07.2017</c:v>
                </c:pt>
                <c:pt idx="45">
                  <c:v>16.07.2017</c:v>
                </c:pt>
                <c:pt idx="46">
                  <c:v>17.07.2017</c:v>
                </c:pt>
                <c:pt idx="47">
                  <c:v>18.07.2017</c:v>
                </c:pt>
                <c:pt idx="48">
                  <c:v>19.07.2017</c:v>
                </c:pt>
                <c:pt idx="49">
                  <c:v>20.07.2017</c:v>
                </c:pt>
                <c:pt idx="50">
                  <c:v>21.07.2017</c:v>
                </c:pt>
                <c:pt idx="51">
                  <c:v>22.07.2017</c:v>
                </c:pt>
                <c:pt idx="52">
                  <c:v>23.07.2017</c:v>
                </c:pt>
                <c:pt idx="53">
                  <c:v>24.07.2017</c:v>
                </c:pt>
                <c:pt idx="54">
                  <c:v>25.07.2017</c:v>
                </c:pt>
                <c:pt idx="55">
                  <c:v>26.07.2017</c:v>
                </c:pt>
                <c:pt idx="56">
                  <c:v>27.07.2017</c:v>
                </c:pt>
                <c:pt idx="57">
                  <c:v>28.07.2017</c:v>
                </c:pt>
                <c:pt idx="58">
                  <c:v>29.07.2017</c:v>
                </c:pt>
                <c:pt idx="59">
                  <c:v>30.07.2017</c:v>
                </c:pt>
                <c:pt idx="60">
                  <c:v>31.07.2017</c:v>
                </c:pt>
                <c:pt idx="61">
                  <c:v>01.08.2017</c:v>
                </c:pt>
                <c:pt idx="62">
                  <c:v>02.08.2017</c:v>
                </c:pt>
                <c:pt idx="63">
                  <c:v>03.08.2017</c:v>
                </c:pt>
                <c:pt idx="64">
                  <c:v>04.08.2017</c:v>
                </c:pt>
                <c:pt idx="65">
                  <c:v>05.08.2017</c:v>
                </c:pt>
                <c:pt idx="66">
                  <c:v>06.08.2017</c:v>
                </c:pt>
                <c:pt idx="67">
                  <c:v>07.08.2017</c:v>
                </c:pt>
                <c:pt idx="68">
                  <c:v>08.08.2017</c:v>
                </c:pt>
                <c:pt idx="69">
                  <c:v>09.08.2017</c:v>
                </c:pt>
                <c:pt idx="70">
                  <c:v>10.08.2017</c:v>
                </c:pt>
                <c:pt idx="71">
                  <c:v>11.08.2017</c:v>
                </c:pt>
                <c:pt idx="72">
                  <c:v>12.08.2017</c:v>
                </c:pt>
                <c:pt idx="73">
                  <c:v>13.08.2017</c:v>
                </c:pt>
                <c:pt idx="74">
                  <c:v>14.08.2017</c:v>
                </c:pt>
                <c:pt idx="75">
                  <c:v>15.08.2017</c:v>
                </c:pt>
                <c:pt idx="76">
                  <c:v>16.08.2017</c:v>
                </c:pt>
                <c:pt idx="77">
                  <c:v>17.08.2017</c:v>
                </c:pt>
                <c:pt idx="78">
                  <c:v>18.08.2017</c:v>
                </c:pt>
                <c:pt idx="79">
                  <c:v>19.08.2017</c:v>
                </c:pt>
                <c:pt idx="80">
                  <c:v>20.08.2017</c:v>
                </c:pt>
                <c:pt idx="81">
                  <c:v>21.08.2017</c:v>
                </c:pt>
                <c:pt idx="82">
                  <c:v>22.08.2017</c:v>
                </c:pt>
                <c:pt idx="83">
                  <c:v>23.08.2017</c:v>
                </c:pt>
                <c:pt idx="84">
                  <c:v>24.08.2017</c:v>
                </c:pt>
                <c:pt idx="85">
                  <c:v>25.08.2017</c:v>
                </c:pt>
                <c:pt idx="86">
                  <c:v>26.08.2017</c:v>
                </c:pt>
                <c:pt idx="87">
                  <c:v>27.08.2017</c:v>
                </c:pt>
                <c:pt idx="88">
                  <c:v>28.08.2017</c:v>
                </c:pt>
                <c:pt idx="89">
                  <c:v>29.08.2017</c:v>
                </c:pt>
                <c:pt idx="90">
                  <c:v>30.08.2017</c:v>
                </c:pt>
                <c:pt idx="91">
                  <c:v>31.08.2017</c:v>
                </c:pt>
                <c:pt idx="92">
                  <c:v>01.09.2017</c:v>
                </c:pt>
                <c:pt idx="93">
                  <c:v>02.09.2017</c:v>
                </c:pt>
                <c:pt idx="94">
                  <c:v>03.09.2017</c:v>
                </c:pt>
                <c:pt idx="95">
                  <c:v>04.09.2017</c:v>
                </c:pt>
                <c:pt idx="96">
                  <c:v>05.09.2017</c:v>
                </c:pt>
                <c:pt idx="97">
                  <c:v>06.09.2017</c:v>
                </c:pt>
                <c:pt idx="98">
                  <c:v>07.09.2017</c:v>
                </c:pt>
                <c:pt idx="99">
                  <c:v>08.09.2017</c:v>
                </c:pt>
                <c:pt idx="100">
                  <c:v>09.09.2017</c:v>
                </c:pt>
                <c:pt idx="101">
                  <c:v>10.09.2017</c:v>
                </c:pt>
                <c:pt idx="102">
                  <c:v>11.09.2017</c:v>
                </c:pt>
                <c:pt idx="103">
                  <c:v>12.09.2017</c:v>
                </c:pt>
                <c:pt idx="104">
                  <c:v>13.09.2017</c:v>
                </c:pt>
                <c:pt idx="105">
                  <c:v>14.09.2017</c:v>
                </c:pt>
                <c:pt idx="106">
                  <c:v>15.09.2017</c:v>
                </c:pt>
                <c:pt idx="107">
                  <c:v>16.09.2017</c:v>
                </c:pt>
                <c:pt idx="108">
                  <c:v>17.09.2017</c:v>
                </c:pt>
                <c:pt idx="109">
                  <c:v>18.09.2017</c:v>
                </c:pt>
                <c:pt idx="110">
                  <c:v>19.09.2017</c:v>
                </c:pt>
                <c:pt idx="111">
                  <c:v>20.09.2017</c:v>
                </c:pt>
                <c:pt idx="112">
                  <c:v>21.09.2017</c:v>
                </c:pt>
                <c:pt idx="113">
                  <c:v>22.09.2017</c:v>
                </c:pt>
                <c:pt idx="114">
                  <c:v>23.09.2017</c:v>
                </c:pt>
                <c:pt idx="115">
                  <c:v>24.09.2017</c:v>
                </c:pt>
                <c:pt idx="116">
                  <c:v>25.09.2017</c:v>
                </c:pt>
                <c:pt idx="117">
                  <c:v>26.09.2017</c:v>
                </c:pt>
                <c:pt idx="118">
                  <c:v>27.09.2017</c:v>
                </c:pt>
                <c:pt idx="119">
                  <c:v>28.09.2017</c:v>
                </c:pt>
                <c:pt idx="120">
                  <c:v>29.09.2017</c:v>
                </c:pt>
                <c:pt idx="121">
                  <c:v>30.09.2017</c:v>
                </c:pt>
                <c:pt idx="122">
                  <c:v>01.10.2017</c:v>
                </c:pt>
                <c:pt idx="123">
                  <c:v>02.10.2017</c:v>
                </c:pt>
                <c:pt idx="124">
                  <c:v>03.10.2017</c:v>
                </c:pt>
                <c:pt idx="125">
                  <c:v>04.10.2017</c:v>
                </c:pt>
                <c:pt idx="126">
                  <c:v>05.10.2017</c:v>
                </c:pt>
                <c:pt idx="127">
                  <c:v>06.10.2017</c:v>
                </c:pt>
                <c:pt idx="128">
                  <c:v>07.10.2017</c:v>
                </c:pt>
                <c:pt idx="129">
                  <c:v>08.10.2017</c:v>
                </c:pt>
                <c:pt idx="130">
                  <c:v>09.10.2017</c:v>
                </c:pt>
                <c:pt idx="131">
                  <c:v>10.10.2017</c:v>
                </c:pt>
                <c:pt idx="132">
                  <c:v>11.10.2017</c:v>
                </c:pt>
                <c:pt idx="133">
                  <c:v>12.10.2017</c:v>
                </c:pt>
                <c:pt idx="134">
                  <c:v>13.10.2017</c:v>
                </c:pt>
                <c:pt idx="135">
                  <c:v>14.10.2017</c:v>
                </c:pt>
                <c:pt idx="136">
                  <c:v>15.10.2017</c:v>
                </c:pt>
                <c:pt idx="137">
                  <c:v>16.10.2017</c:v>
                </c:pt>
                <c:pt idx="138">
                  <c:v>17.10.2017</c:v>
                </c:pt>
                <c:pt idx="139">
                  <c:v>18.10.2017</c:v>
                </c:pt>
                <c:pt idx="140">
                  <c:v>19.10.2017</c:v>
                </c:pt>
                <c:pt idx="141">
                  <c:v>20.10.2017</c:v>
                </c:pt>
                <c:pt idx="142">
                  <c:v>21.10.2017</c:v>
                </c:pt>
                <c:pt idx="143">
                  <c:v>22.10.2017</c:v>
                </c:pt>
                <c:pt idx="144">
                  <c:v>23.10.2017</c:v>
                </c:pt>
                <c:pt idx="145">
                  <c:v>24.10.2017</c:v>
                </c:pt>
                <c:pt idx="146">
                  <c:v>25.10.2017</c:v>
                </c:pt>
                <c:pt idx="147">
                  <c:v>26.10.2017</c:v>
                </c:pt>
                <c:pt idx="148">
                  <c:v>27.10.2017</c:v>
                </c:pt>
                <c:pt idx="149">
                  <c:v>28.10.2017</c:v>
                </c:pt>
                <c:pt idx="150">
                  <c:v>29.10.2017</c:v>
                </c:pt>
                <c:pt idx="151">
                  <c:v>30.10.2017</c:v>
                </c:pt>
                <c:pt idx="152">
                  <c:v>31.10.2017</c:v>
                </c:pt>
                <c:pt idx="153">
                  <c:v>01.11.2017</c:v>
                </c:pt>
                <c:pt idx="154">
                  <c:v>02.11.2017</c:v>
                </c:pt>
                <c:pt idx="155">
                  <c:v>03.11.2017</c:v>
                </c:pt>
                <c:pt idx="156">
                  <c:v>04.11.2017</c:v>
                </c:pt>
                <c:pt idx="157">
                  <c:v>05.11.2017</c:v>
                </c:pt>
                <c:pt idx="158">
                  <c:v>06.11.2017</c:v>
                </c:pt>
                <c:pt idx="159">
                  <c:v>07.11.2017</c:v>
                </c:pt>
                <c:pt idx="160">
                  <c:v>08.11.2017</c:v>
                </c:pt>
                <c:pt idx="161">
                  <c:v>09.11.2017</c:v>
                </c:pt>
                <c:pt idx="162">
                  <c:v>10.11.2017</c:v>
                </c:pt>
                <c:pt idx="163">
                  <c:v>11.11.2017</c:v>
                </c:pt>
                <c:pt idx="164">
                  <c:v>12.11.2017</c:v>
                </c:pt>
                <c:pt idx="165">
                  <c:v>13.11.2017</c:v>
                </c:pt>
                <c:pt idx="166">
                  <c:v>14.11.2017</c:v>
                </c:pt>
                <c:pt idx="167">
                  <c:v>15.11.2017</c:v>
                </c:pt>
                <c:pt idx="168">
                  <c:v>16.11.2017</c:v>
                </c:pt>
                <c:pt idx="169">
                  <c:v>17.11.2017</c:v>
                </c:pt>
                <c:pt idx="170">
                  <c:v>18.11.2017</c:v>
                </c:pt>
                <c:pt idx="171">
                  <c:v>19.11.2017</c:v>
                </c:pt>
                <c:pt idx="172">
                  <c:v>20.11.2017</c:v>
                </c:pt>
                <c:pt idx="173">
                  <c:v>21.11.2017</c:v>
                </c:pt>
                <c:pt idx="174">
                  <c:v>22.11.2017</c:v>
                </c:pt>
                <c:pt idx="175">
                  <c:v>23.11.2017</c:v>
                </c:pt>
                <c:pt idx="176">
                  <c:v>24.11.2017</c:v>
                </c:pt>
                <c:pt idx="177">
                  <c:v>25.11.2017</c:v>
                </c:pt>
                <c:pt idx="178">
                  <c:v>26.11.2017</c:v>
                </c:pt>
                <c:pt idx="179">
                  <c:v>27.11.2017</c:v>
                </c:pt>
                <c:pt idx="180">
                  <c:v>28.11.2017</c:v>
                </c:pt>
                <c:pt idx="181">
                  <c:v>29.11.2017</c:v>
                </c:pt>
                <c:pt idx="182">
                  <c:v>30.11.2017</c:v>
                </c:pt>
                <c:pt idx="183">
                  <c:v>01.12.2017</c:v>
                </c:pt>
                <c:pt idx="184">
                  <c:v>02.12.2017</c:v>
                </c:pt>
                <c:pt idx="185">
                  <c:v>03.12.2017</c:v>
                </c:pt>
                <c:pt idx="186">
                  <c:v>04.12.2017</c:v>
                </c:pt>
                <c:pt idx="187">
                  <c:v>05.12.2017</c:v>
                </c:pt>
                <c:pt idx="188">
                  <c:v>06.12.2017</c:v>
                </c:pt>
                <c:pt idx="189">
                  <c:v>07.12.2017</c:v>
                </c:pt>
                <c:pt idx="190">
                  <c:v>08.12.2017</c:v>
                </c:pt>
                <c:pt idx="191">
                  <c:v>09.12.2017</c:v>
                </c:pt>
                <c:pt idx="192">
                  <c:v>10.12.2017</c:v>
                </c:pt>
                <c:pt idx="193">
                  <c:v>11.12.2017</c:v>
                </c:pt>
                <c:pt idx="194">
                  <c:v>12.12.2017</c:v>
                </c:pt>
                <c:pt idx="195">
                  <c:v>13.12.2017</c:v>
                </c:pt>
                <c:pt idx="196">
                  <c:v>14.12.2017</c:v>
                </c:pt>
                <c:pt idx="197">
                  <c:v>15.12.2017</c:v>
                </c:pt>
                <c:pt idx="198">
                  <c:v>16.12.2017</c:v>
                </c:pt>
                <c:pt idx="199">
                  <c:v>17.12.2017</c:v>
                </c:pt>
                <c:pt idx="200">
                  <c:v>18.12.2017</c:v>
                </c:pt>
                <c:pt idx="201">
                  <c:v>19.12.2017</c:v>
                </c:pt>
                <c:pt idx="202">
                  <c:v>20.12.2017</c:v>
                </c:pt>
                <c:pt idx="203">
                  <c:v>21.12.2017</c:v>
                </c:pt>
                <c:pt idx="204">
                  <c:v>22.12.2017</c:v>
                </c:pt>
                <c:pt idx="205">
                  <c:v>23.12.2017</c:v>
                </c:pt>
                <c:pt idx="206">
                  <c:v>24.12.2017</c:v>
                </c:pt>
                <c:pt idx="207">
                  <c:v>25.12.2017</c:v>
                </c:pt>
                <c:pt idx="208">
                  <c:v>26.12.2017</c:v>
                </c:pt>
                <c:pt idx="209">
                  <c:v>27.12.2017</c:v>
                </c:pt>
                <c:pt idx="210">
                  <c:v>28.12.2017</c:v>
                </c:pt>
                <c:pt idx="211">
                  <c:v>29.12.2017</c:v>
                </c:pt>
                <c:pt idx="212">
                  <c:v>30.12.2017</c:v>
                </c:pt>
                <c:pt idx="213">
                  <c:v>31.12.2017</c:v>
                </c:pt>
                <c:pt idx="214">
                  <c:v>01.01.2018</c:v>
                </c:pt>
                <c:pt idx="215">
                  <c:v>02.01.2018</c:v>
                </c:pt>
                <c:pt idx="216">
                  <c:v>03.01.2018</c:v>
                </c:pt>
                <c:pt idx="217">
                  <c:v>04.01.2018</c:v>
                </c:pt>
                <c:pt idx="218">
                  <c:v>05.01.2018</c:v>
                </c:pt>
                <c:pt idx="219">
                  <c:v>06.01.2018</c:v>
                </c:pt>
                <c:pt idx="220">
                  <c:v>07.01.2018</c:v>
                </c:pt>
                <c:pt idx="221">
                  <c:v>08.01.2018</c:v>
                </c:pt>
                <c:pt idx="222">
                  <c:v>09.01.2018</c:v>
                </c:pt>
                <c:pt idx="223">
                  <c:v>10.01.2018</c:v>
                </c:pt>
                <c:pt idx="224">
                  <c:v>11.01.2018</c:v>
                </c:pt>
                <c:pt idx="225">
                  <c:v>12.01.2018</c:v>
                </c:pt>
                <c:pt idx="226">
                  <c:v>13.01.2018</c:v>
                </c:pt>
                <c:pt idx="227">
                  <c:v>14.01.2018</c:v>
                </c:pt>
                <c:pt idx="228">
                  <c:v>15.01.2018</c:v>
                </c:pt>
                <c:pt idx="229">
                  <c:v>16.01.2018</c:v>
                </c:pt>
                <c:pt idx="230">
                  <c:v>17.01.2018</c:v>
                </c:pt>
                <c:pt idx="231">
                  <c:v>18.01.2018</c:v>
                </c:pt>
                <c:pt idx="232">
                  <c:v>19.01.2018</c:v>
                </c:pt>
                <c:pt idx="233">
                  <c:v>20.01.2018</c:v>
                </c:pt>
                <c:pt idx="234">
                  <c:v>21.01.2018</c:v>
                </c:pt>
                <c:pt idx="235">
                  <c:v>22.01.2018</c:v>
                </c:pt>
                <c:pt idx="236">
                  <c:v>23.01.2018</c:v>
                </c:pt>
                <c:pt idx="237">
                  <c:v>24.01.2018</c:v>
                </c:pt>
                <c:pt idx="238">
                  <c:v>25.01.2018</c:v>
                </c:pt>
                <c:pt idx="239">
                  <c:v>26.01.2018</c:v>
                </c:pt>
                <c:pt idx="240">
                  <c:v>27.01.2018</c:v>
                </c:pt>
                <c:pt idx="241">
                  <c:v>28.01.2018</c:v>
                </c:pt>
                <c:pt idx="242">
                  <c:v>29.01.2018</c:v>
                </c:pt>
                <c:pt idx="243">
                  <c:v>30.01.2018</c:v>
                </c:pt>
                <c:pt idx="244">
                  <c:v>31.01.2018</c:v>
                </c:pt>
                <c:pt idx="245">
                  <c:v>01.02.2018</c:v>
                </c:pt>
                <c:pt idx="246">
                  <c:v>02.02.2018</c:v>
                </c:pt>
                <c:pt idx="247">
                  <c:v>03.02.2018</c:v>
                </c:pt>
                <c:pt idx="248">
                  <c:v>04.02.2018</c:v>
                </c:pt>
                <c:pt idx="249">
                  <c:v>05.02.2018</c:v>
                </c:pt>
                <c:pt idx="250">
                  <c:v>06.02.2018</c:v>
                </c:pt>
                <c:pt idx="251">
                  <c:v>07.02.2018</c:v>
                </c:pt>
                <c:pt idx="252">
                  <c:v>08.02.2018</c:v>
                </c:pt>
                <c:pt idx="253">
                  <c:v>09.02.2018</c:v>
                </c:pt>
                <c:pt idx="254">
                  <c:v>10.02.2018</c:v>
                </c:pt>
                <c:pt idx="255">
                  <c:v>11.02.2018</c:v>
                </c:pt>
                <c:pt idx="256">
                  <c:v>12.02.2018</c:v>
                </c:pt>
                <c:pt idx="257">
                  <c:v>13.02.2018</c:v>
                </c:pt>
                <c:pt idx="258">
                  <c:v>14.02.2018</c:v>
                </c:pt>
                <c:pt idx="259">
                  <c:v>15.02.2018</c:v>
                </c:pt>
                <c:pt idx="260">
                  <c:v>16.02.2018</c:v>
                </c:pt>
                <c:pt idx="261">
                  <c:v>17.02.2018</c:v>
                </c:pt>
                <c:pt idx="262">
                  <c:v>18.02.2018</c:v>
                </c:pt>
                <c:pt idx="263">
                  <c:v>19.02.2018</c:v>
                </c:pt>
                <c:pt idx="264">
                  <c:v>20.02.2018</c:v>
                </c:pt>
                <c:pt idx="265">
                  <c:v>21.02.2018</c:v>
                </c:pt>
                <c:pt idx="266">
                  <c:v>22.02.2018</c:v>
                </c:pt>
                <c:pt idx="267">
                  <c:v>23.02.2018</c:v>
                </c:pt>
                <c:pt idx="268">
                  <c:v>24.02.2018</c:v>
                </c:pt>
                <c:pt idx="269">
                  <c:v>25.02.2018</c:v>
                </c:pt>
                <c:pt idx="270">
                  <c:v>26.02.2018</c:v>
                </c:pt>
                <c:pt idx="271">
                  <c:v>27.02.2018</c:v>
                </c:pt>
                <c:pt idx="272">
                  <c:v>28.02.2018</c:v>
                </c:pt>
                <c:pt idx="273">
                  <c:v>01.03.2018</c:v>
                </c:pt>
                <c:pt idx="274">
                  <c:v>02.03.2018</c:v>
                </c:pt>
                <c:pt idx="275">
                  <c:v>03.03.2018</c:v>
                </c:pt>
                <c:pt idx="276">
                  <c:v>04.03.2018</c:v>
                </c:pt>
                <c:pt idx="277">
                  <c:v>05.03.2018</c:v>
                </c:pt>
                <c:pt idx="278">
                  <c:v>06.03.2018</c:v>
                </c:pt>
                <c:pt idx="279">
                  <c:v>07.03.2018</c:v>
                </c:pt>
                <c:pt idx="280">
                  <c:v>08.03.2018</c:v>
                </c:pt>
                <c:pt idx="281">
                  <c:v>09.03.2018</c:v>
                </c:pt>
                <c:pt idx="282">
                  <c:v>10.03.2018</c:v>
                </c:pt>
                <c:pt idx="283">
                  <c:v>11.03.2018</c:v>
                </c:pt>
                <c:pt idx="284">
                  <c:v>12.03.2018</c:v>
                </c:pt>
                <c:pt idx="285">
                  <c:v>13.03.2018</c:v>
                </c:pt>
                <c:pt idx="286">
                  <c:v>14.03.2018</c:v>
                </c:pt>
                <c:pt idx="287">
                  <c:v>15.03.2018</c:v>
                </c:pt>
                <c:pt idx="288">
                  <c:v>16.03.2018</c:v>
                </c:pt>
                <c:pt idx="289">
                  <c:v>17.03.2018</c:v>
                </c:pt>
                <c:pt idx="290">
                  <c:v>18.03.2018</c:v>
                </c:pt>
                <c:pt idx="291">
                  <c:v>19.03.2018</c:v>
                </c:pt>
                <c:pt idx="292">
                  <c:v>20.03.2018</c:v>
                </c:pt>
                <c:pt idx="293">
                  <c:v>21.03.2018</c:v>
                </c:pt>
                <c:pt idx="294">
                  <c:v>22.03.2018</c:v>
                </c:pt>
                <c:pt idx="295">
                  <c:v>23.03.2018</c:v>
                </c:pt>
                <c:pt idx="296">
                  <c:v>24.03.2018</c:v>
                </c:pt>
                <c:pt idx="297">
                  <c:v>25.03.2018</c:v>
                </c:pt>
                <c:pt idx="298">
                  <c:v>26.03.2018</c:v>
                </c:pt>
                <c:pt idx="299">
                  <c:v>27.03.2018</c:v>
                </c:pt>
                <c:pt idx="300">
                  <c:v>28.03.2018</c:v>
                </c:pt>
                <c:pt idx="301">
                  <c:v>29.03.2018</c:v>
                </c:pt>
                <c:pt idx="302">
                  <c:v>30.03.2018</c:v>
                </c:pt>
                <c:pt idx="303">
                  <c:v>31.03.2018</c:v>
                </c:pt>
                <c:pt idx="304">
                  <c:v>01.04.2018</c:v>
                </c:pt>
                <c:pt idx="305">
                  <c:v>02.04.2018</c:v>
                </c:pt>
                <c:pt idx="306">
                  <c:v>03.04.2018</c:v>
                </c:pt>
                <c:pt idx="307">
                  <c:v>04.04.2018</c:v>
                </c:pt>
                <c:pt idx="308">
                  <c:v>05.04.2018</c:v>
                </c:pt>
                <c:pt idx="309">
                  <c:v>06.04.2018</c:v>
                </c:pt>
                <c:pt idx="310">
                  <c:v>07.04.2018</c:v>
                </c:pt>
                <c:pt idx="311">
                  <c:v>08.04.2018</c:v>
                </c:pt>
                <c:pt idx="312">
                  <c:v>09.04.2018</c:v>
                </c:pt>
                <c:pt idx="313">
                  <c:v>10.04.2018</c:v>
                </c:pt>
                <c:pt idx="314">
                  <c:v>11.04.2018</c:v>
                </c:pt>
                <c:pt idx="315">
                  <c:v>12.04.2018</c:v>
                </c:pt>
                <c:pt idx="316">
                  <c:v>13.04.2018</c:v>
                </c:pt>
                <c:pt idx="317">
                  <c:v>14.04.2018</c:v>
                </c:pt>
                <c:pt idx="318">
                  <c:v>15.04.2018</c:v>
                </c:pt>
                <c:pt idx="319">
                  <c:v>16.04.2018</c:v>
                </c:pt>
                <c:pt idx="320">
                  <c:v>17.04.2018</c:v>
                </c:pt>
                <c:pt idx="321">
                  <c:v>18.04.2018</c:v>
                </c:pt>
                <c:pt idx="322">
                  <c:v>19.04.2018</c:v>
                </c:pt>
                <c:pt idx="323">
                  <c:v>20.04.2018</c:v>
                </c:pt>
                <c:pt idx="324">
                  <c:v>21.04.2018</c:v>
                </c:pt>
                <c:pt idx="325">
                  <c:v>22.04.2018</c:v>
                </c:pt>
                <c:pt idx="326">
                  <c:v>23.04.2018</c:v>
                </c:pt>
                <c:pt idx="327">
                  <c:v>24.04.2018</c:v>
                </c:pt>
                <c:pt idx="328">
                  <c:v>25.04.2018</c:v>
                </c:pt>
                <c:pt idx="329">
                  <c:v>26.04.2018</c:v>
                </c:pt>
                <c:pt idx="330">
                  <c:v>27.04.2018</c:v>
                </c:pt>
                <c:pt idx="331">
                  <c:v>28.04.2018</c:v>
                </c:pt>
                <c:pt idx="332">
                  <c:v>29.04.2018</c:v>
                </c:pt>
                <c:pt idx="333">
                  <c:v>30.04.2018</c:v>
                </c:pt>
                <c:pt idx="334">
                  <c:v>01.05.2018</c:v>
                </c:pt>
                <c:pt idx="335">
                  <c:v>02.05.2018</c:v>
                </c:pt>
                <c:pt idx="336">
                  <c:v>03.05.2018</c:v>
                </c:pt>
                <c:pt idx="337">
                  <c:v>04.05.2018</c:v>
                </c:pt>
                <c:pt idx="338">
                  <c:v>05.05.2018</c:v>
                </c:pt>
                <c:pt idx="339">
                  <c:v>06.05.2018</c:v>
                </c:pt>
                <c:pt idx="340">
                  <c:v>07.05.2018</c:v>
                </c:pt>
                <c:pt idx="341">
                  <c:v>08.05.2018</c:v>
                </c:pt>
                <c:pt idx="342">
                  <c:v>09.05.2018</c:v>
                </c:pt>
                <c:pt idx="343">
                  <c:v>10.05.2018</c:v>
                </c:pt>
                <c:pt idx="344">
                  <c:v>11.05.2018</c:v>
                </c:pt>
                <c:pt idx="345">
                  <c:v>12.05.2018</c:v>
                </c:pt>
                <c:pt idx="346">
                  <c:v>13.05.2018</c:v>
                </c:pt>
                <c:pt idx="347">
                  <c:v>14.05.2018</c:v>
                </c:pt>
                <c:pt idx="348">
                  <c:v>15.05.2018</c:v>
                </c:pt>
                <c:pt idx="349">
                  <c:v>16.05.2018</c:v>
                </c:pt>
                <c:pt idx="350">
                  <c:v>17.05.2018</c:v>
                </c:pt>
                <c:pt idx="351">
                  <c:v>18.05.2018</c:v>
                </c:pt>
                <c:pt idx="352">
                  <c:v>19.05.2018</c:v>
                </c:pt>
                <c:pt idx="353">
                  <c:v>20.05.2018</c:v>
                </c:pt>
                <c:pt idx="354">
                  <c:v>21.05.2018</c:v>
                </c:pt>
                <c:pt idx="355">
                  <c:v>22.05.2018</c:v>
                </c:pt>
                <c:pt idx="356">
                  <c:v>23.05.2018</c:v>
                </c:pt>
                <c:pt idx="357">
                  <c:v>24.05.2018</c:v>
                </c:pt>
                <c:pt idx="358">
                  <c:v>25.05.2018</c:v>
                </c:pt>
                <c:pt idx="359">
                  <c:v>26.05.2018</c:v>
                </c:pt>
                <c:pt idx="360">
                  <c:v>27.05.2018</c:v>
                </c:pt>
                <c:pt idx="361">
                  <c:v>28.05.2018</c:v>
                </c:pt>
                <c:pt idx="362">
                  <c:v>29.05.2018</c:v>
                </c:pt>
                <c:pt idx="363">
                  <c:v>30.05.2018</c:v>
                </c:pt>
                <c:pt idx="364">
                  <c:v>31.05.2018</c:v>
                </c:pt>
              </c:strCache>
            </c:str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4970</c:v>
                </c:pt>
                <c:pt idx="1">
                  <c:v>12707</c:v>
                </c:pt>
                <c:pt idx="2">
                  <c:v>4935</c:v>
                </c:pt>
                <c:pt idx="3">
                  <c:v>5130</c:v>
                </c:pt>
                <c:pt idx="4">
                  <c:v>2147</c:v>
                </c:pt>
                <c:pt idx="5">
                  <c:v>939</c:v>
                </c:pt>
                <c:pt idx="6">
                  <c:v>547</c:v>
                </c:pt>
                <c:pt idx="7">
                  <c:v>3679</c:v>
                </c:pt>
                <c:pt idx="8">
                  <c:v>4822</c:v>
                </c:pt>
                <c:pt idx="9">
                  <c:v>1080</c:v>
                </c:pt>
                <c:pt idx="10">
                  <c:v>528</c:v>
                </c:pt>
                <c:pt idx="11">
                  <c:v>517</c:v>
                </c:pt>
                <c:pt idx="12">
                  <c:v>328</c:v>
                </c:pt>
                <c:pt idx="13">
                  <c:v>318</c:v>
                </c:pt>
                <c:pt idx="14">
                  <c:v>2909</c:v>
                </c:pt>
                <c:pt idx="15">
                  <c:v>4800</c:v>
                </c:pt>
                <c:pt idx="16">
                  <c:v>1300</c:v>
                </c:pt>
                <c:pt idx="17">
                  <c:v>656</c:v>
                </c:pt>
                <c:pt idx="18">
                  <c:v>471</c:v>
                </c:pt>
                <c:pt idx="19">
                  <c:v>185</c:v>
                </c:pt>
                <c:pt idx="20">
                  <c:v>413</c:v>
                </c:pt>
                <c:pt idx="21">
                  <c:v>461</c:v>
                </c:pt>
                <c:pt idx="22">
                  <c:v>6160</c:v>
                </c:pt>
                <c:pt idx="23">
                  <c:v>1371</c:v>
                </c:pt>
                <c:pt idx="24">
                  <c:v>3525</c:v>
                </c:pt>
                <c:pt idx="25">
                  <c:v>1239</c:v>
                </c:pt>
                <c:pt idx="26">
                  <c:v>523</c:v>
                </c:pt>
                <c:pt idx="27">
                  <c:v>431</c:v>
                </c:pt>
                <c:pt idx="28">
                  <c:v>314</c:v>
                </c:pt>
                <c:pt idx="29">
                  <c:v>373</c:v>
                </c:pt>
                <c:pt idx="30">
                  <c:v>205</c:v>
                </c:pt>
                <c:pt idx="31">
                  <c:v>380</c:v>
                </c:pt>
                <c:pt idx="32">
                  <c:v>213</c:v>
                </c:pt>
                <c:pt idx="33">
                  <c:v>195</c:v>
                </c:pt>
                <c:pt idx="34">
                  <c:v>184</c:v>
                </c:pt>
                <c:pt idx="35">
                  <c:v>133</c:v>
                </c:pt>
                <c:pt idx="36">
                  <c:v>109</c:v>
                </c:pt>
                <c:pt idx="37">
                  <c:v>153</c:v>
                </c:pt>
                <c:pt idx="38">
                  <c:v>121</c:v>
                </c:pt>
                <c:pt idx="39">
                  <c:v>91</c:v>
                </c:pt>
                <c:pt idx="40">
                  <c:v>95</c:v>
                </c:pt>
                <c:pt idx="41">
                  <c:v>74</c:v>
                </c:pt>
                <c:pt idx="42">
                  <c:v>63</c:v>
                </c:pt>
                <c:pt idx="43">
                  <c:v>73</c:v>
                </c:pt>
                <c:pt idx="44">
                  <c:v>87</c:v>
                </c:pt>
                <c:pt idx="45">
                  <c:v>62</c:v>
                </c:pt>
                <c:pt idx="46">
                  <c:v>65</c:v>
                </c:pt>
                <c:pt idx="47">
                  <c:v>90</c:v>
                </c:pt>
                <c:pt idx="48">
                  <c:v>50</c:v>
                </c:pt>
                <c:pt idx="49">
                  <c:v>68</c:v>
                </c:pt>
                <c:pt idx="50">
                  <c:v>49</c:v>
                </c:pt>
                <c:pt idx="51">
                  <c:v>48</c:v>
                </c:pt>
                <c:pt idx="52">
                  <c:v>62</c:v>
                </c:pt>
                <c:pt idx="53">
                  <c:v>79</c:v>
                </c:pt>
                <c:pt idx="54">
                  <c:v>57</c:v>
                </c:pt>
                <c:pt idx="55">
                  <c:v>389</c:v>
                </c:pt>
                <c:pt idx="56">
                  <c:v>540</c:v>
                </c:pt>
                <c:pt idx="57">
                  <c:v>164</c:v>
                </c:pt>
                <c:pt idx="58">
                  <c:v>74</c:v>
                </c:pt>
                <c:pt idx="59">
                  <c:v>82</c:v>
                </c:pt>
                <c:pt idx="60">
                  <c:v>50</c:v>
                </c:pt>
                <c:pt idx="61">
                  <c:v>47</c:v>
                </c:pt>
                <c:pt idx="62">
                  <c:v>38</c:v>
                </c:pt>
                <c:pt idx="63">
                  <c:v>60</c:v>
                </c:pt>
                <c:pt idx="64">
                  <c:v>49</c:v>
                </c:pt>
                <c:pt idx="65">
                  <c:v>51</c:v>
                </c:pt>
                <c:pt idx="66">
                  <c:v>87</c:v>
                </c:pt>
                <c:pt idx="67">
                  <c:v>50</c:v>
                </c:pt>
                <c:pt idx="68">
                  <c:v>77</c:v>
                </c:pt>
                <c:pt idx="69">
                  <c:v>51</c:v>
                </c:pt>
                <c:pt idx="70">
                  <c:v>2819</c:v>
                </c:pt>
                <c:pt idx="71">
                  <c:v>5006</c:v>
                </c:pt>
                <c:pt idx="72">
                  <c:v>1174</c:v>
                </c:pt>
                <c:pt idx="73">
                  <c:v>778</c:v>
                </c:pt>
                <c:pt idx="74">
                  <c:v>290</c:v>
                </c:pt>
                <c:pt idx="75">
                  <c:v>1799</c:v>
                </c:pt>
                <c:pt idx="76">
                  <c:v>407</c:v>
                </c:pt>
                <c:pt idx="77">
                  <c:v>2253</c:v>
                </c:pt>
                <c:pt idx="78">
                  <c:v>10930</c:v>
                </c:pt>
                <c:pt idx="79">
                  <c:v>2972</c:v>
                </c:pt>
                <c:pt idx="80">
                  <c:v>1296</c:v>
                </c:pt>
                <c:pt idx="81">
                  <c:v>589</c:v>
                </c:pt>
                <c:pt idx="82">
                  <c:v>301</c:v>
                </c:pt>
                <c:pt idx="83">
                  <c:v>210</c:v>
                </c:pt>
                <c:pt idx="84">
                  <c:v>3115</c:v>
                </c:pt>
                <c:pt idx="85">
                  <c:v>5817</c:v>
                </c:pt>
                <c:pt idx="86">
                  <c:v>1551</c:v>
                </c:pt>
                <c:pt idx="87">
                  <c:v>786</c:v>
                </c:pt>
                <c:pt idx="88">
                  <c:v>542</c:v>
                </c:pt>
                <c:pt idx="89">
                  <c:v>282</c:v>
                </c:pt>
                <c:pt idx="90">
                  <c:v>317</c:v>
                </c:pt>
                <c:pt idx="91">
                  <c:v>2721</c:v>
                </c:pt>
                <c:pt idx="92">
                  <c:v>5910</c:v>
                </c:pt>
                <c:pt idx="93">
                  <c:v>1682</c:v>
                </c:pt>
                <c:pt idx="94">
                  <c:v>1246</c:v>
                </c:pt>
                <c:pt idx="95">
                  <c:v>640</c:v>
                </c:pt>
                <c:pt idx="96">
                  <c:v>367</c:v>
                </c:pt>
                <c:pt idx="97">
                  <c:v>349</c:v>
                </c:pt>
                <c:pt idx="98">
                  <c:v>17588</c:v>
                </c:pt>
                <c:pt idx="99">
                  <c:v>8757</c:v>
                </c:pt>
                <c:pt idx="100">
                  <c:v>2420</c:v>
                </c:pt>
                <c:pt idx="101">
                  <c:v>1176</c:v>
                </c:pt>
                <c:pt idx="102">
                  <c:v>634</c:v>
                </c:pt>
                <c:pt idx="103">
                  <c:v>218</c:v>
                </c:pt>
                <c:pt idx="104">
                  <c:v>302</c:v>
                </c:pt>
                <c:pt idx="105">
                  <c:v>3330</c:v>
                </c:pt>
                <c:pt idx="106">
                  <c:v>6973</c:v>
                </c:pt>
                <c:pt idx="107">
                  <c:v>1780</c:v>
                </c:pt>
                <c:pt idx="108">
                  <c:v>944</c:v>
                </c:pt>
                <c:pt idx="109">
                  <c:v>603</c:v>
                </c:pt>
                <c:pt idx="110">
                  <c:v>252</c:v>
                </c:pt>
                <c:pt idx="111">
                  <c:v>215</c:v>
                </c:pt>
                <c:pt idx="112">
                  <c:v>2663</c:v>
                </c:pt>
                <c:pt idx="113">
                  <c:v>5120</c:v>
                </c:pt>
                <c:pt idx="114">
                  <c:v>1529</c:v>
                </c:pt>
                <c:pt idx="115">
                  <c:v>1027</c:v>
                </c:pt>
                <c:pt idx="116">
                  <c:v>781</c:v>
                </c:pt>
                <c:pt idx="117">
                  <c:v>406</c:v>
                </c:pt>
                <c:pt idx="118">
                  <c:v>326</c:v>
                </c:pt>
                <c:pt idx="119">
                  <c:v>2865</c:v>
                </c:pt>
                <c:pt idx="120">
                  <c:v>4641</c:v>
                </c:pt>
                <c:pt idx="121">
                  <c:v>1088</c:v>
                </c:pt>
                <c:pt idx="122">
                  <c:v>597</c:v>
                </c:pt>
                <c:pt idx="123">
                  <c:v>437</c:v>
                </c:pt>
                <c:pt idx="124">
                  <c:v>285</c:v>
                </c:pt>
                <c:pt idx="125">
                  <c:v>156</c:v>
                </c:pt>
                <c:pt idx="126">
                  <c:v>8687</c:v>
                </c:pt>
                <c:pt idx="127">
                  <c:v>4866</c:v>
                </c:pt>
                <c:pt idx="128">
                  <c:v>8077</c:v>
                </c:pt>
                <c:pt idx="129">
                  <c:v>2424</c:v>
                </c:pt>
                <c:pt idx="130">
                  <c:v>1026</c:v>
                </c:pt>
                <c:pt idx="131">
                  <c:v>627</c:v>
                </c:pt>
                <c:pt idx="132">
                  <c:v>626</c:v>
                </c:pt>
                <c:pt idx="133">
                  <c:v>13735</c:v>
                </c:pt>
                <c:pt idx="134">
                  <c:v>8448</c:v>
                </c:pt>
                <c:pt idx="135">
                  <c:v>2170</c:v>
                </c:pt>
                <c:pt idx="136">
                  <c:v>1251</c:v>
                </c:pt>
                <c:pt idx="137">
                  <c:v>615</c:v>
                </c:pt>
                <c:pt idx="138">
                  <c:v>768</c:v>
                </c:pt>
                <c:pt idx="139">
                  <c:v>646</c:v>
                </c:pt>
                <c:pt idx="140">
                  <c:v>2995</c:v>
                </c:pt>
                <c:pt idx="141">
                  <c:v>3791</c:v>
                </c:pt>
                <c:pt idx="142">
                  <c:v>1468</c:v>
                </c:pt>
                <c:pt idx="143">
                  <c:v>808</c:v>
                </c:pt>
                <c:pt idx="144">
                  <c:v>409</c:v>
                </c:pt>
                <c:pt idx="145">
                  <c:v>283</c:v>
                </c:pt>
                <c:pt idx="146">
                  <c:v>242</c:v>
                </c:pt>
                <c:pt idx="147">
                  <c:v>2720</c:v>
                </c:pt>
                <c:pt idx="148">
                  <c:v>3911</c:v>
                </c:pt>
                <c:pt idx="149">
                  <c:v>918</c:v>
                </c:pt>
                <c:pt idx="150">
                  <c:v>491</c:v>
                </c:pt>
                <c:pt idx="151">
                  <c:v>474</c:v>
                </c:pt>
                <c:pt idx="152">
                  <c:v>227</c:v>
                </c:pt>
                <c:pt idx="153">
                  <c:v>309</c:v>
                </c:pt>
                <c:pt idx="154">
                  <c:v>2557</c:v>
                </c:pt>
                <c:pt idx="155">
                  <c:v>14569</c:v>
                </c:pt>
                <c:pt idx="156">
                  <c:v>3029</c:v>
                </c:pt>
                <c:pt idx="157">
                  <c:v>1596</c:v>
                </c:pt>
                <c:pt idx="158">
                  <c:v>810</c:v>
                </c:pt>
                <c:pt idx="159">
                  <c:v>437</c:v>
                </c:pt>
                <c:pt idx="160">
                  <c:v>336</c:v>
                </c:pt>
                <c:pt idx="161">
                  <c:v>3397</c:v>
                </c:pt>
                <c:pt idx="162">
                  <c:v>6381</c:v>
                </c:pt>
                <c:pt idx="163">
                  <c:v>1741</c:v>
                </c:pt>
                <c:pt idx="164">
                  <c:v>1124</c:v>
                </c:pt>
                <c:pt idx="165">
                  <c:v>742</c:v>
                </c:pt>
                <c:pt idx="166">
                  <c:v>482</c:v>
                </c:pt>
                <c:pt idx="167">
                  <c:v>463</c:v>
                </c:pt>
                <c:pt idx="168">
                  <c:v>3157</c:v>
                </c:pt>
                <c:pt idx="169">
                  <c:v>4236</c:v>
                </c:pt>
                <c:pt idx="170">
                  <c:v>1072</c:v>
                </c:pt>
                <c:pt idx="171">
                  <c:v>568</c:v>
                </c:pt>
                <c:pt idx="172">
                  <c:v>483</c:v>
                </c:pt>
                <c:pt idx="173">
                  <c:v>457</c:v>
                </c:pt>
                <c:pt idx="174">
                  <c:v>311</c:v>
                </c:pt>
                <c:pt idx="175">
                  <c:v>2955</c:v>
                </c:pt>
                <c:pt idx="176">
                  <c:v>3956</c:v>
                </c:pt>
                <c:pt idx="177">
                  <c:v>1060</c:v>
                </c:pt>
                <c:pt idx="178">
                  <c:v>588</c:v>
                </c:pt>
                <c:pt idx="179">
                  <c:v>404</c:v>
                </c:pt>
                <c:pt idx="180">
                  <c:v>242</c:v>
                </c:pt>
                <c:pt idx="181">
                  <c:v>251</c:v>
                </c:pt>
                <c:pt idx="182">
                  <c:v>2930</c:v>
                </c:pt>
                <c:pt idx="183">
                  <c:v>3494</c:v>
                </c:pt>
                <c:pt idx="184">
                  <c:v>963</c:v>
                </c:pt>
                <c:pt idx="185">
                  <c:v>565</c:v>
                </c:pt>
                <c:pt idx="186">
                  <c:v>415</c:v>
                </c:pt>
                <c:pt idx="187">
                  <c:v>256</c:v>
                </c:pt>
                <c:pt idx="188">
                  <c:v>198</c:v>
                </c:pt>
                <c:pt idx="189">
                  <c:v>3026</c:v>
                </c:pt>
                <c:pt idx="190">
                  <c:v>4451</c:v>
                </c:pt>
                <c:pt idx="191">
                  <c:v>1103</c:v>
                </c:pt>
                <c:pt idx="192">
                  <c:v>621</c:v>
                </c:pt>
                <c:pt idx="193">
                  <c:v>440</c:v>
                </c:pt>
                <c:pt idx="194">
                  <c:v>176</c:v>
                </c:pt>
                <c:pt idx="195">
                  <c:v>136</c:v>
                </c:pt>
                <c:pt idx="196">
                  <c:v>2228</c:v>
                </c:pt>
                <c:pt idx="197">
                  <c:v>3285</c:v>
                </c:pt>
                <c:pt idx="198">
                  <c:v>969</c:v>
                </c:pt>
                <c:pt idx="199">
                  <c:v>743</c:v>
                </c:pt>
                <c:pt idx="200">
                  <c:v>589</c:v>
                </c:pt>
                <c:pt idx="201">
                  <c:v>419</c:v>
                </c:pt>
                <c:pt idx="202">
                  <c:v>334</c:v>
                </c:pt>
                <c:pt idx="203">
                  <c:v>2562</c:v>
                </c:pt>
                <c:pt idx="204">
                  <c:v>3886</c:v>
                </c:pt>
                <c:pt idx="205">
                  <c:v>1050</c:v>
                </c:pt>
                <c:pt idx="206">
                  <c:v>465</c:v>
                </c:pt>
                <c:pt idx="207">
                  <c:v>368</c:v>
                </c:pt>
                <c:pt idx="208">
                  <c:v>233</c:v>
                </c:pt>
                <c:pt idx="209">
                  <c:v>170</c:v>
                </c:pt>
                <c:pt idx="210">
                  <c:v>92</c:v>
                </c:pt>
                <c:pt idx="211">
                  <c:v>77</c:v>
                </c:pt>
                <c:pt idx="212">
                  <c:v>73</c:v>
                </c:pt>
                <c:pt idx="213">
                  <c:v>92</c:v>
                </c:pt>
                <c:pt idx="214">
                  <c:v>112</c:v>
                </c:pt>
                <c:pt idx="215">
                  <c:v>4277</c:v>
                </c:pt>
                <c:pt idx="216">
                  <c:v>748</c:v>
                </c:pt>
                <c:pt idx="217">
                  <c:v>401</c:v>
                </c:pt>
                <c:pt idx="218">
                  <c:v>268</c:v>
                </c:pt>
                <c:pt idx="219">
                  <c:v>163</c:v>
                </c:pt>
                <c:pt idx="220">
                  <c:v>104</c:v>
                </c:pt>
                <c:pt idx="221">
                  <c:v>128</c:v>
                </c:pt>
                <c:pt idx="222">
                  <c:v>77</c:v>
                </c:pt>
                <c:pt idx="223">
                  <c:v>83</c:v>
                </c:pt>
                <c:pt idx="224">
                  <c:v>1564</c:v>
                </c:pt>
                <c:pt idx="225">
                  <c:v>3192</c:v>
                </c:pt>
                <c:pt idx="226">
                  <c:v>867</c:v>
                </c:pt>
                <c:pt idx="227">
                  <c:v>465</c:v>
                </c:pt>
                <c:pt idx="228">
                  <c:v>544</c:v>
                </c:pt>
                <c:pt idx="229">
                  <c:v>348</c:v>
                </c:pt>
                <c:pt idx="230">
                  <c:v>200</c:v>
                </c:pt>
                <c:pt idx="231">
                  <c:v>2286</c:v>
                </c:pt>
                <c:pt idx="232">
                  <c:v>3283</c:v>
                </c:pt>
                <c:pt idx="233">
                  <c:v>785</c:v>
                </c:pt>
                <c:pt idx="234">
                  <c:v>447</c:v>
                </c:pt>
                <c:pt idx="235">
                  <c:v>335</c:v>
                </c:pt>
                <c:pt idx="236">
                  <c:v>183</c:v>
                </c:pt>
                <c:pt idx="237">
                  <c:v>176</c:v>
                </c:pt>
                <c:pt idx="238">
                  <c:v>2256</c:v>
                </c:pt>
                <c:pt idx="239">
                  <c:v>4459</c:v>
                </c:pt>
                <c:pt idx="240">
                  <c:v>1075</c:v>
                </c:pt>
                <c:pt idx="241">
                  <c:v>570</c:v>
                </c:pt>
                <c:pt idx="242">
                  <c:v>408</c:v>
                </c:pt>
                <c:pt idx="243">
                  <c:v>254</c:v>
                </c:pt>
                <c:pt idx="244">
                  <c:v>364</c:v>
                </c:pt>
                <c:pt idx="245">
                  <c:v>2352</c:v>
                </c:pt>
                <c:pt idx="246">
                  <c:v>2550</c:v>
                </c:pt>
                <c:pt idx="247">
                  <c:v>1830</c:v>
                </c:pt>
                <c:pt idx="248">
                  <c:v>692</c:v>
                </c:pt>
                <c:pt idx="249">
                  <c:v>376</c:v>
                </c:pt>
                <c:pt idx="250">
                  <c:v>306</c:v>
                </c:pt>
                <c:pt idx="251">
                  <c:v>194</c:v>
                </c:pt>
                <c:pt idx="252">
                  <c:v>2118</c:v>
                </c:pt>
                <c:pt idx="253">
                  <c:v>2857</c:v>
                </c:pt>
                <c:pt idx="254">
                  <c:v>722</c:v>
                </c:pt>
                <c:pt idx="255">
                  <c:v>1587</c:v>
                </c:pt>
                <c:pt idx="256">
                  <c:v>2611</c:v>
                </c:pt>
                <c:pt idx="257">
                  <c:v>614</c:v>
                </c:pt>
                <c:pt idx="258">
                  <c:v>359</c:v>
                </c:pt>
                <c:pt idx="259">
                  <c:v>1782</c:v>
                </c:pt>
                <c:pt idx="260">
                  <c:v>2289</c:v>
                </c:pt>
                <c:pt idx="261">
                  <c:v>626</c:v>
                </c:pt>
                <c:pt idx="262">
                  <c:v>566</c:v>
                </c:pt>
                <c:pt idx="263">
                  <c:v>482</c:v>
                </c:pt>
                <c:pt idx="264">
                  <c:v>252</c:v>
                </c:pt>
                <c:pt idx="265">
                  <c:v>206</c:v>
                </c:pt>
                <c:pt idx="266">
                  <c:v>1987</c:v>
                </c:pt>
                <c:pt idx="267">
                  <c:v>2387</c:v>
                </c:pt>
                <c:pt idx="268">
                  <c:v>1431</c:v>
                </c:pt>
                <c:pt idx="269">
                  <c:v>601</c:v>
                </c:pt>
                <c:pt idx="270">
                  <c:v>402</c:v>
                </c:pt>
                <c:pt idx="271">
                  <c:v>433</c:v>
                </c:pt>
                <c:pt idx="272">
                  <c:v>239</c:v>
                </c:pt>
                <c:pt idx="273">
                  <c:v>2134</c:v>
                </c:pt>
                <c:pt idx="274">
                  <c:v>3158</c:v>
                </c:pt>
                <c:pt idx="275">
                  <c:v>947</c:v>
                </c:pt>
                <c:pt idx="276">
                  <c:v>475</c:v>
                </c:pt>
                <c:pt idx="277">
                  <c:v>333</c:v>
                </c:pt>
                <c:pt idx="278">
                  <c:v>1262</c:v>
                </c:pt>
                <c:pt idx="279">
                  <c:v>2226</c:v>
                </c:pt>
                <c:pt idx="280">
                  <c:v>2363</c:v>
                </c:pt>
                <c:pt idx="281">
                  <c:v>2872</c:v>
                </c:pt>
                <c:pt idx="282">
                  <c:v>998</c:v>
                </c:pt>
                <c:pt idx="283">
                  <c:v>552</c:v>
                </c:pt>
                <c:pt idx="284">
                  <c:v>496</c:v>
                </c:pt>
                <c:pt idx="285">
                  <c:v>258</c:v>
                </c:pt>
                <c:pt idx="286">
                  <c:v>253</c:v>
                </c:pt>
                <c:pt idx="287">
                  <c:v>1562</c:v>
                </c:pt>
                <c:pt idx="288">
                  <c:v>3017</c:v>
                </c:pt>
                <c:pt idx="289">
                  <c:v>744</c:v>
                </c:pt>
                <c:pt idx="290">
                  <c:v>537</c:v>
                </c:pt>
                <c:pt idx="291">
                  <c:v>281</c:v>
                </c:pt>
                <c:pt idx="292">
                  <c:v>271</c:v>
                </c:pt>
                <c:pt idx="293">
                  <c:v>231</c:v>
                </c:pt>
                <c:pt idx="294">
                  <c:v>1513</c:v>
                </c:pt>
                <c:pt idx="295">
                  <c:v>3213</c:v>
                </c:pt>
                <c:pt idx="296">
                  <c:v>877</c:v>
                </c:pt>
                <c:pt idx="297">
                  <c:v>530</c:v>
                </c:pt>
                <c:pt idx="298">
                  <c:v>298</c:v>
                </c:pt>
                <c:pt idx="299">
                  <c:v>167</c:v>
                </c:pt>
                <c:pt idx="300">
                  <c:v>2135</c:v>
                </c:pt>
                <c:pt idx="301">
                  <c:v>5313</c:v>
                </c:pt>
                <c:pt idx="302">
                  <c:v>2753</c:v>
                </c:pt>
                <c:pt idx="303">
                  <c:v>2171</c:v>
                </c:pt>
                <c:pt idx="304">
                  <c:v>1240</c:v>
                </c:pt>
                <c:pt idx="305">
                  <c:v>719</c:v>
                </c:pt>
                <c:pt idx="306">
                  <c:v>459</c:v>
                </c:pt>
                <c:pt idx="307">
                  <c:v>275</c:v>
                </c:pt>
                <c:pt idx="308">
                  <c:v>2776</c:v>
                </c:pt>
                <c:pt idx="309">
                  <c:v>5431</c:v>
                </c:pt>
                <c:pt idx="310">
                  <c:v>2741</c:v>
                </c:pt>
                <c:pt idx="311">
                  <c:v>1297</c:v>
                </c:pt>
                <c:pt idx="312">
                  <c:v>909</c:v>
                </c:pt>
                <c:pt idx="313">
                  <c:v>591</c:v>
                </c:pt>
                <c:pt idx="314">
                  <c:v>261</c:v>
                </c:pt>
                <c:pt idx="315">
                  <c:v>2131</c:v>
                </c:pt>
                <c:pt idx="316">
                  <c:v>3217</c:v>
                </c:pt>
                <c:pt idx="317">
                  <c:v>866</c:v>
                </c:pt>
                <c:pt idx="318">
                  <c:v>566</c:v>
                </c:pt>
                <c:pt idx="319">
                  <c:v>439</c:v>
                </c:pt>
                <c:pt idx="320">
                  <c:v>292</c:v>
                </c:pt>
                <c:pt idx="321">
                  <c:v>257</c:v>
                </c:pt>
                <c:pt idx="322">
                  <c:v>2317</c:v>
                </c:pt>
                <c:pt idx="323">
                  <c:v>2948</c:v>
                </c:pt>
                <c:pt idx="324">
                  <c:v>763</c:v>
                </c:pt>
                <c:pt idx="325">
                  <c:v>547</c:v>
                </c:pt>
                <c:pt idx="326">
                  <c:v>449</c:v>
                </c:pt>
                <c:pt idx="327">
                  <c:v>256</c:v>
                </c:pt>
                <c:pt idx="328">
                  <c:v>164</c:v>
                </c:pt>
                <c:pt idx="329">
                  <c:v>2486</c:v>
                </c:pt>
                <c:pt idx="330">
                  <c:v>3444</c:v>
                </c:pt>
                <c:pt idx="331">
                  <c:v>946</c:v>
                </c:pt>
                <c:pt idx="332">
                  <c:v>743</c:v>
                </c:pt>
                <c:pt idx="333">
                  <c:v>618</c:v>
                </c:pt>
                <c:pt idx="334">
                  <c:v>381</c:v>
                </c:pt>
                <c:pt idx="335">
                  <c:v>371</c:v>
                </c:pt>
                <c:pt idx="336">
                  <c:v>1830</c:v>
                </c:pt>
                <c:pt idx="337">
                  <c:v>2221</c:v>
                </c:pt>
                <c:pt idx="338">
                  <c:v>606</c:v>
                </c:pt>
                <c:pt idx="339">
                  <c:v>428</c:v>
                </c:pt>
                <c:pt idx="340">
                  <c:v>523</c:v>
                </c:pt>
                <c:pt idx="341">
                  <c:v>322</c:v>
                </c:pt>
                <c:pt idx="342">
                  <c:v>243</c:v>
                </c:pt>
                <c:pt idx="343">
                  <c:v>2183</c:v>
                </c:pt>
                <c:pt idx="344">
                  <c:v>4485</c:v>
                </c:pt>
                <c:pt idx="345">
                  <c:v>1028</c:v>
                </c:pt>
                <c:pt idx="346">
                  <c:v>729</c:v>
                </c:pt>
                <c:pt idx="347">
                  <c:v>366</c:v>
                </c:pt>
                <c:pt idx="348">
                  <c:v>218</c:v>
                </c:pt>
                <c:pt idx="349">
                  <c:v>265</c:v>
                </c:pt>
                <c:pt idx="350">
                  <c:v>2569</c:v>
                </c:pt>
                <c:pt idx="351">
                  <c:v>4527</c:v>
                </c:pt>
                <c:pt idx="352">
                  <c:v>1405</c:v>
                </c:pt>
                <c:pt idx="353">
                  <c:v>784</c:v>
                </c:pt>
                <c:pt idx="354">
                  <c:v>564</c:v>
                </c:pt>
                <c:pt idx="355">
                  <c:v>603</c:v>
                </c:pt>
                <c:pt idx="356">
                  <c:v>381</c:v>
                </c:pt>
                <c:pt idx="357">
                  <c:v>2531</c:v>
                </c:pt>
                <c:pt idx="358">
                  <c:v>3023</c:v>
                </c:pt>
                <c:pt idx="359">
                  <c:v>718</c:v>
                </c:pt>
                <c:pt idx="360">
                  <c:v>417</c:v>
                </c:pt>
                <c:pt idx="361">
                  <c:v>238</c:v>
                </c:pt>
                <c:pt idx="362">
                  <c:v>197</c:v>
                </c:pt>
                <c:pt idx="363">
                  <c:v>250</c:v>
                </c:pt>
                <c:pt idx="364">
                  <c:v>2612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C9-4659-A5F2-25E9E7EDE5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710144"/>
        <c:axId val="349709944"/>
      </c:lineChart>
      <c:catAx>
        <c:axId val="284710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709944"/>
        <c:crosses val="autoZero"/>
        <c:auto val="1"/>
        <c:lblAlgn val="ctr"/>
        <c:lblOffset val="100"/>
        <c:noMultiLvlLbl val="0"/>
      </c:catAx>
      <c:valAx>
        <c:axId val="34970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710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80-4BC6-AA37-5FADD6F9AA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80-4BC6-AA37-5FADD6F9AA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80-4BC6-AA37-5FADD6F9AA2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Wir sind die Freeses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980-4BC6-AA37-5FADD6F9AA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961648"/>
        <c:axId val="353956728"/>
      </c:barChart>
      <c:catAx>
        <c:axId val="35396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56728"/>
        <c:crosses val="autoZero"/>
        <c:auto val="1"/>
        <c:lblAlgn val="ctr"/>
        <c:lblOffset val="100"/>
        <c:noMultiLvlLbl val="0"/>
      </c:catAx>
      <c:valAx>
        <c:axId val="35395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6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36220-0082-480A-AC64-1436F7F36A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042FC-31A9-4033-93B9-4AE471AD20F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834090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10652-A7DA-4139-9BDB-67B914244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Potenz.Reichw.,Aktive Nutzer,I-Rate,Fans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2747F-DA52-4C6C-BD4F-AFDFF30C35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25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850126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5322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26762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878860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6191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943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66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55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4BC695-4E6F-4FE5-94A9-2B765F9F6E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69932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A93F3-951D-48DE-8B83-7CD93C218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Anzahl Post, Reaktionen (Kommentare, Shares, Likes) - FB Insights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D7CDF-04CD-4432-8645-AA7809F6F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245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0751186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643276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19270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450348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141834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07770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5871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178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508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1F7171-C50F-4CB3-AD09-DDE1C0051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886259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0BBFB-8EB3-4AA9-B20D-F8F66A2187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Fans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FE120-4AA4-4B8A-82B4-49530138FD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64383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20EE2-0202-48CF-9D19-34195E3E3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59573A-F055-4A77-8D4D-55753768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0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FEAF86-794B-420F-AE7E-35B1C41E8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0D28FB-4AFB-4BAC-B224-3D694E6CCA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2738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0593E-7048-4554-B49E-D3F341C12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1A357F-E3FE-4DBB-A06B-590B09A07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56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056AF-A23F-4B26-AEF9-03CCB86A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CEA97-31D1-4BB4-BCA1-FFE34E333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1676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FCE08E-9690-4B6D-93FC-DF123DBAF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F779A-E27C-4FF3-9BB3-3E208AF24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3496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8FBCC-EA5C-4A87-9328-245A91395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64BBFF-D97E-499D-A6D6-26E14169CF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797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BC86-3AF4-4D45-A6E5-BB0D7763B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3CE70-0B9F-42D5-8A29-FFB4EA4D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172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8764E-E11C-426C-9C0E-C28C1A1A1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664DF-F5EE-440A-AD81-BD60EEAE4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1328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911035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68721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57017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28555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96889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4660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387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400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328421-3CC2-4537-94A9-0E7A61D19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700895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DD635-BB69-4CFE-89D3-EC83A6F94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FB Insights | Wir sind die Freeses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11025-A68E-49FD-9C4F-94D0E96BA6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9160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45E1C3-4256-4F77-BC39-B1709267B4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6059BA-E3F9-4068-ADE9-91F07248B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597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98C87-5437-4D4D-A06C-AAAEF71B8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Distributionstyp - Tabelle - FB Insights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27C507-D1B0-4D5B-AD6C-88AC1D869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900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101357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4765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532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1816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458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3266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0554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985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57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Wir sind die Freeses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97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C339E-2640-4132-938C-E4ED2680F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0321303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E9C4B-15A9-4AD6-B4C8-9B071335E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Shares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936F50-0B05-4BF3-923F-C6EC390AD8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031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39776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8943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29501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402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8601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49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151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384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3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01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889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- 2017-11-21 06:20:06 </a:t>
                      </a:r>
                      <a:r>
                        <a:rPr lang="de-DE" sz="1000"/>
                        <a:t> 
 Bei den Freeses wurde bis tief in die Nacht hinein sondiert. Leider gescheitert. 😧
Die aktuelle Folge: ndr.de/audio359756.html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041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721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8097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12658-1258-4C3C-9D7A-A352BC0E6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890558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6C762-9B3A-4535-BD94-7CD3640F9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7A29CA-41DD-4D03-BC0C-206C82AD44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468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49822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383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7761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51669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7914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425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97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49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1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- 2018-03-20 12:33:41 </a:t>
                      </a:r>
                      <a:r>
                        <a:rPr lang="de-DE" sz="1000"/>
                        <a:t> 
 Hilfe! Andi Altenburg hat Grippe.🤒 Deshalb keine aktuellen Freeses-Folgen diese Tage. Aber ihr könnt euch eine Folge wünschen! Gerne auch per NDR 2 App-Sprachnachricht.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1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- 2017-09-07 19:18:56 </a:t>
                      </a:r>
                      <a:r>
                        <a:rPr lang="de-DE" sz="1000"/>
                        <a:t> 
 Schade, Wir sind die Freeses bekommen den Deutschen Radiopreis 2017 in der Kategorie "Beste Comedy" leider nicht. Darauf erstmal einen Jäggi Cola - und Glückwunsch an die Kollegen von HIT RADIO FFH! 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05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- 2017-11-29 16:27:54 </a:t>
                      </a:r>
                      <a:r>
                        <a:rPr lang="de-DE" sz="1000"/>
                        <a:t> 
 Zungenschrittmacher gegen das Geschnarche! Wer sollte es genauso machen wie Oma Rosi? 😴💤
➡️ ndr.de/ndr2/audio361740.html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019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- 2017-10-12 14:54:37 </a:t>
                      </a:r>
                      <a:r>
                        <a:rPr lang="de-DE" sz="1000"/>
                        <a:t> 
 Pre-Listening für die neue Freeses-CD: Es kann losgehen!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59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351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565DD-D99C-49E2-8274-7A69CEAFFA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081662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16C79-0D78-4C6E-8F62-97D809D75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Wir sind die Freeses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8805BE-39AA-4312-A4CE-F962638466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214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735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655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296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39944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009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348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408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0876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8884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117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- 2018-02-15 18:47:49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Freeses und Steffi im TV: Mit viel Liebe zum Detail hat NDR 2 Hörer Harry dieses Mini-Modell der Comedy-Welt von Andreas Altenburg gebaut. Tolle Aktion!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975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- 2018-03-19 06:28:38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Kaum zu glauben: auch den Freeses ist mal etwas peinlich 🤷‍♀️🙈😂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28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- 2018-03-13 06:22:16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HSV-Drama: Es liegt am Fuß von Uwe Seeler. Und wir lernen den Spitznamen des neuen HSV-Trainers...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6461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ACC369-6CD9-405F-8E02-2643C3B49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66458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E2776-35D8-417B-97B0-8B58D7F42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Links - Export | Wir sind die Freeses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F34720-7836-4C6E-8D94-9F1703C4C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757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847757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9099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32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7214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791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550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831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757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978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21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- 2018-03-27 05:33:15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Frisur von Meg Ryan und der weltbeste Burger – jeder von uns hat diesen einen "7:1"-Moment", oder?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765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- 2017-09-08 06:08:28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Freeses halten beim Deutschen Radiopreis einfach nicht die Klappe... Barbara Schöneberger muss hart durchgreifen! 🤣 #drp17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44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EF90A5-5EC6-4F43-B384-38C95E2A4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796648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90AFB-CAA7-4DD0-B5F7-D2D012DBA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CD4367-B06C-48F7-ADAE-E0AEEE3491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5847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23965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553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249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797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3477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49334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2343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5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07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- 2017-08-18 04:59:50 </a:t>
                      </a:r>
                      <a:r>
                        <a:rPr lang="de-DE" sz="1000"/>
                        <a:t> 
 Bräune verblasst wie Polaroid - die kleinen Speckröllchen bewahren Urlaubsstimmung!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148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- 2017-10-12 14:54:37 </a:t>
                      </a:r>
                      <a:r>
                        <a:rPr lang="de-DE" sz="1000"/>
                        <a:t> 
 Pre-Listening für die neue Freeses-CD: Es kann losgehen!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13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412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762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448B3-B2BB-4F10-ADEF-862CC493D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82491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B3B28-3E33-4111-9C7D-B86945B06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D52DC-B2B0-4DC5-8BE3-0CC1991FB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8351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6349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360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092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731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987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0296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5943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833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- 2018-03-09 05:00:00 </a:t>
                      </a:r>
                      <a:r>
                        <a:rPr lang="de-DE" sz="1000"/>
                        <a:t> 
 Oma Rosi hat keinen Bock mehr: Freeses mit "ee" oder "eh" oder "äh" oder was? Wo bleibt die Namens-Schreibreform?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15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- 2018-02-16 05:00:00 </a:t>
                      </a:r>
                      <a:r>
                        <a:rPr lang="de-DE" sz="1000"/>
                        <a:t> 
 Ständiges Rumsitzen ist Studien zufolge genauso ungesund wie Rauchen. 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988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- 2018-05-04 04:00:00 </a:t>
                      </a:r>
                      <a:r>
                        <a:rPr lang="de-DE" sz="1000"/>
                        <a:t> 
 Entrümpler oder ab an die Straße?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04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- 2018-03-07 06:17:00 </a:t>
                      </a:r>
                      <a:r>
                        <a:rPr lang="de-DE" sz="1000"/>
                        <a:t> 
 Leidensgenossen hier? 😫
___
Die neue Folge: ndr.de/audio387360.html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91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- 2018-04-13 04:00:00 </a:t>
                      </a:r>
                      <a:r>
                        <a:rPr lang="de-DE" sz="1000"/>
                        <a:t> 
 Darf man Kinder im Restaurant mit einem Smartphone beschäftigen? Gegenvorschlag von Oma Rosi: Bezieht die Kinder einfach in euer Gespräch mit ein -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670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E9765-B88F-458F-8053-693E23E02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249803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E25F6-6801-48F7-9F9A-31F4B588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Flop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4C7BA-5063-488B-88BB-312D277EB9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8063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35841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514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7191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5613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370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265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722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432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- 2018-02-01 12:44:57 </a:t>
                      </a:r>
                      <a:r>
                        <a:rPr lang="de-DE" sz="1000"/>
                        <a:t> 
 Auch Svenni wird älter! Wir feiern 750 Folgen Wir sind die Freeses!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417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- 2017-09-07 08:08:35 </a:t>
                      </a:r>
                      <a:r>
                        <a:rPr lang="de-DE" sz="1000"/>
                        <a:t> 
 Die Spannung steigt. Und die Peinlichkeitsgefahr auch...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38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- 2018-01-02 13:32:53 </a:t>
                      </a:r>
                      <a:r>
                        <a:rPr lang="de-DE" sz="1000"/>
                        <a:t> 
 Achtung: Neue Staffel! Einschalten! Heute Abend, 22.30 Uhr! Jennifer - Sehnsucht nach was Besseres🤣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91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- 2018-02-12 05:50:38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7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- 2017-06-09 04:00:00 </a:t>
                      </a:r>
                      <a:r>
                        <a:rPr lang="de-DE" sz="1000"/>
                        <a:t> 
 Ohje! Schluss mit diesem herrlichen "Nix". Ab jetzt haben wir wieder nur noch zwei Tage Wochenende. Der Gesetzgeber spielt mit unseren Gefühlen!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560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A918E7-4E4A-4E2E-BD78-1515EDF2A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076645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C77A1-5C33-4D22-840E-FFD67D6CF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Wir sind die Freeses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338F9C-408D-4CE6-A7F6-AE50FA7F39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6955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3795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643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8680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819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205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18980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3802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4350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822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29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- 2017-06-02 04:00:00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Nen Grill für 1300 Euro kaufen und dann nur Fleischabfälle vom Discounter draufpacken? Geht's noch?! 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84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- 2017-11-21 06:20:06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 den Freeses wurde bis tief in die Nacht hinein sondiert. Leider gescheitert. 😧
Die aktuelle Folge: ndr.de/audio359756.html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55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- 2017-08-18 04:59:50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Bräune verblasst wie Polaroid - die kleinen Speckröllchen bewahren Urlaubsstimmung! 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8718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28BE5-E985-47FB-BD6C-1CDBB83841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878704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C055A-942C-48F7-9281-7A8324E20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Wir sind die Freeses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E2E7E1-BF2E-485E-9CFB-403F78DA5F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1486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9081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7247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6245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702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103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2670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196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253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019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1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- 2017-06-09 04:00:00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Ohje! Schluss mit diesem herrlichen "Nix". Ab jetzt haben wir wieder nur noch zwei Tage Wochenende. Der Gesetzgeber spielt mit unseren Gefühlen!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60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Wir sind die Freeses - 2017-09-15 04:00:00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Autofahren ist geil, meint Oma Rosi. Das sieht aber nicht jeder so... 🚗🚕🚙 #WsdFreeses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958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05466B-FE9F-465B-99AA-BF85BF529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416034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F41A5C-3724-436E-B529-DEADBFAE2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81ED55-020A-4A4B-AA43-B929A7C90C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6496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712526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717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74285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6800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592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621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824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9936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52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91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- 2017-11-21 06:20:06 </a:t>
                      </a:r>
                      <a:r>
                        <a:rPr lang="de-DE" sz="1000"/>
                        <a:t> 
 Bei den Freeses wurde bis tief in die Nacht hinein sondiert. Leider gescheitert. 😧
Die aktuelle Folge: ndr.de/audio359756.html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628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- 2017-08-18 04:59:50 </a:t>
                      </a:r>
                      <a:r>
                        <a:rPr lang="de-DE" sz="1000"/>
                        <a:t> 
 Bräune verblasst wie Polaroid - die kleinen Speckröllchen bewahren Urlaubsstimmung!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00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66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- 2017-09-15 04:00:00 </a:t>
                      </a:r>
                      <a:r>
                        <a:rPr lang="de-DE" sz="1000"/>
                        <a:t> 
 Autofahren ist geil, meint Oma Rosi. Das sieht aber nicht jeder so... 🚗🚕🚙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36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6FDFF-0909-47A0-A975-3E769210BA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857490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4D84-1665-493C-A264-C8E4FCF7E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64D396-6FEE-4028-AAB3-8824ACB8AD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7000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82740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5466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86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8973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030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142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027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180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854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- 2018-05-22 10:06:41 </a:t>
                      </a:r>
                      <a:r>
                        <a:rPr lang="de-DE" sz="1000"/>
                        <a:t> 
 Liebe Freunde, hiermit bedanke ich mich recht herzlich für die zahlreichen Aufmerksamkeiten zu meiner Konfirmation, auch im Namen meiner Familie! Ich habe mich sehr gefreut. Liebe Grüße, euer Sven Freese 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03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- 2018-02-15 18:47:49 </a:t>
                      </a:r>
                      <a:r>
                        <a:rPr lang="de-DE" sz="1000"/>
                        <a:t> 
 Die Freeses und Steffi im TV: Mit viel Liebe zum Detail hat NDR 2 Hörer Harry dieses Mini-Modell der Comedy-Welt von Andreas Altenburg gebaut. Tolle Aktion!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55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- 2018-05-20 07:38:41 </a:t>
                      </a:r>
                      <a:r>
                        <a:rPr lang="de-DE" sz="1000"/>
                        <a:t> 
 Heute ist Svennis Konfirmation! Wie er wohl mit Schlips aussieht? Und was würdet ihr ihm schenken? 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221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- 2018-05-04 04:00:00 </a:t>
                      </a:r>
                      <a:r>
                        <a:rPr lang="de-DE" sz="1000"/>
                        <a:t> 
 Entrümpler oder ab an die Straße?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07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- 2018-04-13 04:00:00 </a:t>
                      </a:r>
                      <a:r>
                        <a:rPr lang="de-DE" sz="1000"/>
                        <a:t> 
 Darf man Kinder im Restaurant mit einem Smartphone beschäftigen? Gegenvorschlag von Oma Rosi: Bezieht die Kinder einfach in euer Gespräch mit ein - viel Spaß!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0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4E60C-CCCC-46F9-802B-81945B2BF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541257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123D-9E64-4F4A-BD19-592D02694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9CF881-DF5E-4F9E-A0BC-C0CC4998AF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0697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982804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836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7979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18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565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953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6080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952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762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- 2017-07-17 07:42:10 </a:t>
                      </a:r>
                      <a:r>
                        <a:rPr lang="de-DE" sz="1000"/>
                        <a:t> 
 Gründlich geht vor bei Wir sind die 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405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- 2017-07-27 05:26:37 </a:t>
                      </a:r>
                      <a:r>
                        <a:rPr lang="de-DE" sz="1000"/>
                        <a:t> 
 Weihnachten in Frechen? So wird das kein Fest des Friedens.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88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- 2018-01-06 17:25:53 </a:t>
                      </a:r>
                      <a:r>
                        <a:rPr lang="de-DE" sz="1000"/>
                        <a:t> 
 Nur noch zwei Tage. Dann geht's weiter. Wie haben Rosi &amp; Co. den Familienbesuch überstanden? Ihr hört es am Montag, 7.17 Uhr...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806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- 2017-06-29 06:21:34 </a:t>
                      </a:r>
                      <a:r>
                        <a:rPr lang="de-DE" sz="1000"/>
                        <a:t> 
 Dabadabadu oder was?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73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- 2017-08-02 05:36:46 </a:t>
                      </a:r>
                      <a:r>
                        <a:rPr lang="de-DE" sz="1000"/>
                        <a:t> 
 "Die Mannschaft" ist für Svenni mehr als nur ein Film!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9274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09D1A-9F27-48C2-8EA2-0C5652031A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3819909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D656F-43FA-4982-8CAF-F9A31A39D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A82FD8-389B-49C9-B8B9-7FD0D3135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4696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5529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5449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90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669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4752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35012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9215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9245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97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810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- 2017-11-21 06:20:06 </a:t>
                      </a:r>
                      <a:r>
                        <a:rPr lang="de-DE" sz="1000"/>
                        <a:t> 
 Bei den Freeses wurde bis tief in die Nacht hinein sondiert. Leider gescheitert. 😧
Die aktuelle Folge: ndr.de/audio359756.html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27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- 2018-02-27 06:20:04 </a:t>
                      </a:r>
                      <a:r>
                        <a:rPr lang="de-DE" sz="1000"/>
                        <a:t> 
 Freese 1 ist taub auf ihrem Dieselohr. 🚕🌫️ Die ganze Folge: ndr.de/audio385096.html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875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- 2018-05-07 05:21:29 </a:t>
                      </a:r>
                      <a:r>
                        <a:rPr lang="de-DE" sz="1000"/>
                        <a:t> 
 Rettet das "Tschüss"! 💪🙃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53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60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26833C-D4CF-46BA-963D-9C7475A06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140826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A4BE2-66F1-411D-8D27-0918335F3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7C624A-64F3-4848-8B00-7FEDE1A02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5309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28273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653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906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571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2203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768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275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1495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00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4125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667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858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- 2017-11-21 06:20:06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den Freeses wurde bis tief in die Nacht hinein sondiert. Leider gescheitert. 😧
Die aktuelle Folge: ndr.de/audio359756.html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51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- 2018-02-27 06:20:04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Freese 1 ist taub auf ihrem Dieselohr. 🚕🌫️ Die ganze Folge: ndr.de/audio385096.html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0052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9000B9-B0F0-486D-B8B0-8E530904CF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10909755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282C0-B83D-48FF-B791-078787BF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46A7E-F133-46CB-B277-F93F0FE58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4512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3513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3969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0179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0864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974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6754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910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510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7493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765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879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172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- 2017-06-02 04:00:00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Nen Grill für 1300 Euro kaufen und dann nur Fleischabfälle vom Discounter draufpacken? Geht's noch?! 😠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Freese 1 an alle: Hardware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617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- 2018-05-07 05:21:29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Rettet das "Tschüss"! 💪🙃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19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F1536-50CF-4884-84FB-D6F628E23B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935233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BFF9F-8EAC-491A-829B-EAE1D0601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Wir sind die Freeses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E6D1B2-844D-433E-9B65-10D1AD47A4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3545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665013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1712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3634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33566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474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330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263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70573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28870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35828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6767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362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Wir sind die Freeses - 2018-05-22 10:06:41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Liebe Freunde, hiermit bedanke ich mich recht herzlich für die zahlreichen Aufmerksamkeiten zu meiner Konfirmation, auch im Namen meiner Familie! Ich habe mich sehr gefreut. Liebe Grüße, euer Sven Freese 🤩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26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D5B54-EAFF-4BFE-A55D-18ED3E8926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28650085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802E0-956A-4765-991D-DCAC1D26B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- Export | Wir sind die Freeses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6319A1-4E3B-4911-A6DE-ED5F9FBEC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7121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42113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0158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19269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10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578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6919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084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18710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411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21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16060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7665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870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25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- 2017-06-02 04:00:00 </a:t>
                      </a:r>
                      <a:r>
                        <a:rPr lang="de-DE" sz="1000"/>
                        <a:t> 
 Nen Grill für 1300 Euro kaufen und dann nur Fleischabfälle vom Discounter draufpacken? Geht's noch?! 😠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81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- 2017-08-18 04:59:50 </a:t>
                      </a:r>
                      <a:r>
                        <a:rPr lang="de-DE" sz="1000"/>
                        <a:t> 
 Bräune verblasst wie Polaroid - die kleinen Speckröllchen bewahren Urlaubsstimmung!  #WsdFreeses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042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- 2017-10-12 14:54:37 </a:t>
                      </a:r>
                      <a:r>
                        <a:rPr lang="de-DE" sz="1000"/>
                        <a:t> 
 Pre-Listening für die neue Freeses-CD: Es kann losgehen!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8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- 2018-04-06 04:00:00 </a:t>
                      </a:r>
                      <a:r>
                        <a:rPr lang="de-DE" sz="1000"/>
                        <a:t> 
 Oma Rosis Beitrag zur gesunden Ernährung: Zwei Eier mit Maggi, Teewurst auf Toast und zwei Kiwis. 😱😳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7242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Wir sind die Freeses - 2018-03-29 04:00:00 </a:t>
                      </a:r>
                      <a:r>
                        <a:rPr lang="de-DE" sz="1000"/>
                        <a:t> 
 Díe Kreuzigung als Partywissen? Die Auferstehung als Funfact? Da hört für Oma Rosi das Spaß auf.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205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88819-550A-4DE6-83EA-82C197491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01.06.2017 - 31.05.2018</a:t>
            </a:r>
          </a:p>
        </p:txBody>
      </p:sp>
    </p:spTree>
    <p:extLst>
      <p:ext uri="{BB962C8B-B14F-4D97-AF65-F5344CB8AC3E}">
        <p14:creationId xmlns:p14="http://schemas.microsoft.com/office/powerpoint/2010/main" val="4089533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1977</Words>
  <Application>Microsoft Office PowerPoint</Application>
  <PresentationFormat>On-screen Show (4:3)</PresentationFormat>
  <Paragraphs>819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MeFo - Facebook - Social Media - Evaluation</vt:lpstr>
      <vt:lpstr>Profil - Potenz.Reichw.,Aktive Nutzer,I-Rate,Fans | Wir sind die Freeses</vt:lpstr>
      <vt:lpstr>Anzahl Post, Reaktionen (Kommentare, Shares, Likes) - FB Insights | Wir sind die Freeses</vt:lpstr>
      <vt:lpstr>Profil - Fans | Wir sind die Freeses</vt:lpstr>
      <vt:lpstr>Profil - Potenzielle Reichweite | Wir sind die Freeses</vt:lpstr>
      <vt:lpstr>Profil - Aktive Nutzer | Wir sind die Freeses</vt:lpstr>
      <vt:lpstr>Profil - Video-Starts ab 10 Sek. | Wir sind die Freeses</vt:lpstr>
      <vt:lpstr>Profil - Durchschnitt Potenzi. Reichweite pro Tag | Wir sind die Freeses</vt:lpstr>
      <vt:lpstr>Distributionstyp - FB Insights | Wir sind die Freeses</vt:lpstr>
      <vt:lpstr>Distributionstyp - Tabelle - FB Insights | Wir sind die Freeses</vt:lpstr>
      <vt:lpstr>Eigene Posts - Shares - Export | Wir sind die Freeses</vt:lpstr>
      <vt:lpstr>Eigene Posts - Kommentare - Export | Wir sind die Freeses</vt:lpstr>
      <vt:lpstr>Eigene Posts - Links - Export | Wir sind die Freeses - 1 of 2</vt:lpstr>
      <vt:lpstr>Eigene Posts - Links - Export | Wir sind die Freeses - 2 of 2</vt:lpstr>
      <vt:lpstr>Eigene Posts - Videostarts - Export | Wir sind die Freeses</vt:lpstr>
      <vt:lpstr>Eigene Posts - Videostartrate - Export | Wir sind die Freeses</vt:lpstr>
      <vt:lpstr>Eigene Posts - Videostartrate - Flop - Export | Wir sind die Freeses</vt:lpstr>
      <vt:lpstr>Eigene Posts - Potenzielle Reichweite - Export | Wir sind die Freeses - 1 of 2</vt:lpstr>
      <vt:lpstr>Eigene Posts - Potenzielle Reichweite - Export | Wir sind die Freeses - 2 of 2</vt:lpstr>
      <vt:lpstr>Eigene Posts - Aktive Nutzer - Export | Wir sind die Freeses</vt:lpstr>
      <vt:lpstr>Eigene Posts - I-Rate Aktive Nutzer - Export | Wir sind die Freeses</vt:lpstr>
      <vt:lpstr>Eigene Posts - I-Rate Aktive Nutzer-Flop - Export | Wir sind die Freeses</vt:lpstr>
      <vt:lpstr>Eigene Post - Summe Interaktionen - Export | Wir sind die Freeses</vt:lpstr>
      <vt:lpstr>Eigene Posts - Reaktionen - Export | Wir sind die Freeses - 1 of 3</vt:lpstr>
      <vt:lpstr>Eigene Posts - Reaktionen - Export | Wir sind die Freeses - 2 of 3</vt:lpstr>
      <vt:lpstr>Eigene Posts - Reaktionen - Export | Wir sind die Freeses - 3 of 3</vt:lpstr>
      <vt:lpstr>Eigene Videos - Crossposts - Export | Wir sind die Freeses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2018-06-14T15:18:16Z</dcterms:created>
  <dcterms:modified xsi:type="dcterms:W3CDTF">2018-06-14T15:19:10Z</dcterms:modified>
</cp:coreProperties>
</file>