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Sheet1!$A$2:$A$165</c:f>
              <c:strCache>
                <c:ptCount val="164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</c:strCache>
            </c:strRef>
          </c:cat>
          <c:val>
            <c:numRef>
              <c:f>Sheet1!$B$2:$B$165</c:f>
              <c:numCache>
                <c:formatCode>General</c:formatCode>
                <c:ptCount val="164"/>
                <c:pt idx="0">
                  <c:v>58540</c:v>
                </c:pt>
                <c:pt idx="1">
                  <c:v>58535</c:v>
                </c:pt>
                <c:pt idx="2">
                  <c:v>58542</c:v>
                </c:pt>
                <c:pt idx="3">
                  <c:v>58556</c:v>
                </c:pt>
                <c:pt idx="4">
                  <c:v>58563</c:v>
                </c:pt>
                <c:pt idx="5">
                  <c:v>58562</c:v>
                </c:pt>
                <c:pt idx="6">
                  <c:v>58572</c:v>
                </c:pt>
                <c:pt idx="7">
                  <c:v>58583</c:v>
                </c:pt>
                <c:pt idx="8">
                  <c:v>58592</c:v>
                </c:pt>
                <c:pt idx="9">
                  <c:v>58603</c:v>
                </c:pt>
                <c:pt idx="10">
                  <c:v>58611</c:v>
                </c:pt>
                <c:pt idx="11">
                  <c:v>58673</c:v>
                </c:pt>
                <c:pt idx="12">
                  <c:v>58688</c:v>
                </c:pt>
                <c:pt idx="13">
                  <c:v>58693</c:v>
                </c:pt>
                <c:pt idx="14">
                  <c:v>58695</c:v>
                </c:pt>
                <c:pt idx="15">
                  <c:v>58705</c:v>
                </c:pt>
                <c:pt idx="16">
                  <c:v>58715</c:v>
                </c:pt>
                <c:pt idx="17">
                  <c:v>58729</c:v>
                </c:pt>
                <c:pt idx="18">
                  <c:v>58770</c:v>
                </c:pt>
                <c:pt idx="19">
                  <c:v>58782</c:v>
                </c:pt>
                <c:pt idx="20">
                  <c:v>58787</c:v>
                </c:pt>
                <c:pt idx="21">
                  <c:v>58789</c:v>
                </c:pt>
                <c:pt idx="22">
                  <c:v>58796</c:v>
                </c:pt>
                <c:pt idx="23">
                  <c:v>58799</c:v>
                </c:pt>
                <c:pt idx="24">
                  <c:v>58811</c:v>
                </c:pt>
                <c:pt idx="25">
                  <c:v>58869</c:v>
                </c:pt>
                <c:pt idx="26">
                  <c:v>58885</c:v>
                </c:pt>
                <c:pt idx="27">
                  <c:v>58900</c:v>
                </c:pt>
                <c:pt idx="28">
                  <c:v>58906</c:v>
                </c:pt>
                <c:pt idx="29">
                  <c:v>58921</c:v>
                </c:pt>
                <c:pt idx="30">
                  <c:v>58936</c:v>
                </c:pt>
                <c:pt idx="31">
                  <c:v>58971</c:v>
                </c:pt>
                <c:pt idx="32">
                  <c:v>59012</c:v>
                </c:pt>
                <c:pt idx="33">
                  <c:v>59036</c:v>
                </c:pt>
                <c:pt idx="34">
                  <c:v>59049</c:v>
                </c:pt>
                <c:pt idx="35">
                  <c:v>59055</c:v>
                </c:pt>
                <c:pt idx="36">
                  <c:v>59073</c:v>
                </c:pt>
                <c:pt idx="37">
                  <c:v>59083</c:v>
                </c:pt>
                <c:pt idx="38">
                  <c:v>59093</c:v>
                </c:pt>
                <c:pt idx="39">
                  <c:v>59135</c:v>
                </c:pt>
                <c:pt idx="40">
                  <c:v>59142</c:v>
                </c:pt>
                <c:pt idx="41">
                  <c:v>59151</c:v>
                </c:pt>
                <c:pt idx="42">
                  <c:v>59177</c:v>
                </c:pt>
                <c:pt idx="43">
                  <c:v>59208</c:v>
                </c:pt>
                <c:pt idx="44">
                  <c:v>59219</c:v>
                </c:pt>
                <c:pt idx="45">
                  <c:v>59225</c:v>
                </c:pt>
                <c:pt idx="46">
                  <c:v>59248</c:v>
                </c:pt>
                <c:pt idx="47">
                  <c:v>59263</c:v>
                </c:pt>
                <c:pt idx="48">
                  <c:v>59272</c:v>
                </c:pt>
                <c:pt idx="49">
                  <c:v>59287</c:v>
                </c:pt>
                <c:pt idx="50">
                  <c:v>59294</c:v>
                </c:pt>
                <c:pt idx="51">
                  <c:v>59301</c:v>
                </c:pt>
                <c:pt idx="52">
                  <c:v>59315</c:v>
                </c:pt>
                <c:pt idx="53">
                  <c:v>59344</c:v>
                </c:pt>
                <c:pt idx="54">
                  <c:v>59354</c:v>
                </c:pt>
                <c:pt idx="55">
                  <c:v>59363</c:v>
                </c:pt>
                <c:pt idx="56">
                  <c:v>59374</c:v>
                </c:pt>
                <c:pt idx="57">
                  <c:v>59426</c:v>
                </c:pt>
                <c:pt idx="58">
                  <c:v>59462</c:v>
                </c:pt>
                <c:pt idx="59">
                  <c:v>59488</c:v>
                </c:pt>
                <c:pt idx="60">
                  <c:v>59534</c:v>
                </c:pt>
                <c:pt idx="61">
                  <c:v>59551</c:v>
                </c:pt>
                <c:pt idx="62">
                  <c:v>59562</c:v>
                </c:pt>
                <c:pt idx="63">
                  <c:v>59566</c:v>
                </c:pt>
                <c:pt idx="64">
                  <c:v>59573</c:v>
                </c:pt>
                <c:pt idx="65">
                  <c:v>59583</c:v>
                </c:pt>
                <c:pt idx="66">
                  <c:v>59583</c:v>
                </c:pt>
                <c:pt idx="67">
                  <c:v>59631</c:v>
                </c:pt>
                <c:pt idx="68">
                  <c:v>59639</c:v>
                </c:pt>
                <c:pt idx="69">
                  <c:v>59646</c:v>
                </c:pt>
                <c:pt idx="70">
                  <c:v>59653</c:v>
                </c:pt>
                <c:pt idx="71">
                  <c:v>59672</c:v>
                </c:pt>
                <c:pt idx="72">
                  <c:v>59677</c:v>
                </c:pt>
                <c:pt idx="73">
                  <c:v>59692</c:v>
                </c:pt>
                <c:pt idx="74">
                  <c:v>59727</c:v>
                </c:pt>
                <c:pt idx="75">
                  <c:v>59751</c:v>
                </c:pt>
                <c:pt idx="76">
                  <c:v>59768</c:v>
                </c:pt>
                <c:pt idx="77">
                  <c:v>59782</c:v>
                </c:pt>
                <c:pt idx="78">
                  <c:v>59813</c:v>
                </c:pt>
                <c:pt idx="79">
                  <c:v>59832</c:v>
                </c:pt>
                <c:pt idx="80">
                  <c:v>59846</c:v>
                </c:pt>
                <c:pt idx="81">
                  <c:v>59897</c:v>
                </c:pt>
                <c:pt idx="82">
                  <c:v>59926</c:v>
                </c:pt>
                <c:pt idx="83">
                  <c:v>59947</c:v>
                </c:pt>
                <c:pt idx="84">
                  <c:v>59958</c:v>
                </c:pt>
                <c:pt idx="85">
                  <c:v>59959</c:v>
                </c:pt>
                <c:pt idx="86">
                  <c:v>59977</c:v>
                </c:pt>
                <c:pt idx="87">
                  <c:v>60090</c:v>
                </c:pt>
                <c:pt idx="88">
                  <c:v>60122</c:v>
                </c:pt>
                <c:pt idx="89">
                  <c:v>60139</c:v>
                </c:pt>
                <c:pt idx="90">
                  <c:v>60141</c:v>
                </c:pt>
                <c:pt idx="91">
                  <c:v>60149</c:v>
                </c:pt>
                <c:pt idx="92">
                  <c:v>60156</c:v>
                </c:pt>
                <c:pt idx="93">
                  <c:v>60154</c:v>
                </c:pt>
                <c:pt idx="94">
                  <c:v>60156</c:v>
                </c:pt>
                <c:pt idx="95">
                  <c:v>60241</c:v>
                </c:pt>
                <c:pt idx="96">
                  <c:v>60275</c:v>
                </c:pt>
                <c:pt idx="97">
                  <c:v>60279</c:v>
                </c:pt>
                <c:pt idx="98">
                  <c:v>60275</c:v>
                </c:pt>
                <c:pt idx="99">
                  <c:v>60285</c:v>
                </c:pt>
                <c:pt idx="100">
                  <c:v>60277</c:v>
                </c:pt>
                <c:pt idx="101">
                  <c:v>60287</c:v>
                </c:pt>
                <c:pt idx="102">
                  <c:v>60283</c:v>
                </c:pt>
                <c:pt idx="103">
                  <c:v>60296</c:v>
                </c:pt>
                <c:pt idx="104">
                  <c:v>60302</c:v>
                </c:pt>
                <c:pt idx="105">
                  <c:v>60302</c:v>
                </c:pt>
                <c:pt idx="106">
                  <c:v>60303</c:v>
                </c:pt>
                <c:pt idx="107">
                  <c:v>60297</c:v>
                </c:pt>
                <c:pt idx="108">
                  <c:v>60295</c:v>
                </c:pt>
                <c:pt idx="109">
                  <c:v>60306</c:v>
                </c:pt>
                <c:pt idx="110">
                  <c:v>60299</c:v>
                </c:pt>
                <c:pt idx="111">
                  <c:v>60293</c:v>
                </c:pt>
                <c:pt idx="112">
                  <c:v>60288</c:v>
                </c:pt>
                <c:pt idx="113">
                  <c:v>60297</c:v>
                </c:pt>
                <c:pt idx="114">
                  <c:v>60299</c:v>
                </c:pt>
                <c:pt idx="115">
                  <c:v>60315</c:v>
                </c:pt>
                <c:pt idx="116">
                  <c:v>60331</c:v>
                </c:pt>
                <c:pt idx="117">
                  <c:v>60336</c:v>
                </c:pt>
                <c:pt idx="118">
                  <c:v>60338</c:v>
                </c:pt>
                <c:pt idx="119">
                  <c:v>60349</c:v>
                </c:pt>
                <c:pt idx="120">
                  <c:v>60346</c:v>
                </c:pt>
                <c:pt idx="121">
                  <c:v>60359</c:v>
                </c:pt>
                <c:pt idx="122">
                  <c:v>60366</c:v>
                </c:pt>
                <c:pt idx="123">
                  <c:v>60372</c:v>
                </c:pt>
                <c:pt idx="124">
                  <c:v>60363</c:v>
                </c:pt>
                <c:pt idx="125">
                  <c:v>60368</c:v>
                </c:pt>
                <c:pt idx="126">
                  <c:v>60415</c:v>
                </c:pt>
                <c:pt idx="127">
                  <c:v>60435</c:v>
                </c:pt>
                <c:pt idx="128">
                  <c:v>60439</c:v>
                </c:pt>
                <c:pt idx="129">
                  <c:v>60447</c:v>
                </c:pt>
                <c:pt idx="130">
                  <c:v>60466</c:v>
                </c:pt>
                <c:pt idx="131">
                  <c:v>60471</c:v>
                </c:pt>
                <c:pt idx="132">
                  <c:v>60478</c:v>
                </c:pt>
                <c:pt idx="133">
                  <c:v>60481</c:v>
                </c:pt>
                <c:pt idx="134">
                  <c:v>60484</c:v>
                </c:pt>
                <c:pt idx="135">
                  <c:v>60485</c:v>
                </c:pt>
                <c:pt idx="136">
                  <c:v>60489</c:v>
                </c:pt>
                <c:pt idx="137">
                  <c:v>60517</c:v>
                </c:pt>
                <c:pt idx="138">
                  <c:v>60527</c:v>
                </c:pt>
                <c:pt idx="139">
                  <c:v>60525</c:v>
                </c:pt>
                <c:pt idx="140">
                  <c:v>60525</c:v>
                </c:pt>
                <c:pt idx="141">
                  <c:v>60533</c:v>
                </c:pt>
                <c:pt idx="142">
                  <c:v>60537</c:v>
                </c:pt>
                <c:pt idx="143">
                  <c:v>60549</c:v>
                </c:pt>
                <c:pt idx="144">
                  <c:v>60554</c:v>
                </c:pt>
                <c:pt idx="145">
                  <c:v>60561</c:v>
                </c:pt>
                <c:pt idx="146">
                  <c:v>60559</c:v>
                </c:pt>
                <c:pt idx="147">
                  <c:v>60570</c:v>
                </c:pt>
                <c:pt idx="148">
                  <c:v>60573</c:v>
                </c:pt>
                <c:pt idx="149">
                  <c:v>60583</c:v>
                </c:pt>
                <c:pt idx="150">
                  <c:v>60601</c:v>
                </c:pt>
                <c:pt idx="151">
                  <c:v>60617</c:v>
                </c:pt>
                <c:pt idx="152">
                  <c:v>60627</c:v>
                </c:pt>
                <c:pt idx="153">
                  <c:v>60631</c:v>
                </c:pt>
                <c:pt idx="154">
                  <c:v>60627</c:v>
                </c:pt>
                <c:pt idx="155">
                  <c:v>60635</c:v>
                </c:pt>
                <c:pt idx="156">
                  <c:v>60642</c:v>
                </c:pt>
                <c:pt idx="157">
                  <c:v>60649</c:v>
                </c:pt>
                <c:pt idx="158">
                  <c:v>60675</c:v>
                </c:pt>
                <c:pt idx="159">
                  <c:v>60690</c:v>
                </c:pt>
                <c:pt idx="160">
                  <c:v>60692</c:v>
                </c:pt>
                <c:pt idx="161">
                  <c:v>60704</c:v>
                </c:pt>
                <c:pt idx="162">
                  <c:v>60714</c:v>
                </c:pt>
                <c:pt idx="163">
                  <c:v>60726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1-42AA-B259-7B361A642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17464"/>
        <c:axId val="349518120"/>
      </c:lineChart>
      <c:catAx>
        <c:axId val="34951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8120"/>
        <c:crosses val="autoZero"/>
        <c:auto val="1"/>
        <c:lblAlgn val="ctr"/>
        <c:lblOffset val="100"/>
        <c:noMultiLvlLbl val="0"/>
      </c:catAx>
      <c:valAx>
        <c:axId val="34951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1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Sheet1!$A$2:$A$165</c:f>
              <c:strCache>
                <c:ptCount val="164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</c:strCache>
            </c:strRef>
          </c:cat>
          <c:val>
            <c:numRef>
              <c:f>Sheet1!$B$2:$B$165</c:f>
              <c:numCache>
                <c:formatCode>General</c:formatCode>
                <c:ptCount val="164"/>
                <c:pt idx="0">
                  <c:v>18148</c:v>
                </c:pt>
                <c:pt idx="1">
                  <c:v>27648</c:v>
                </c:pt>
                <c:pt idx="2">
                  <c:v>8030</c:v>
                </c:pt>
                <c:pt idx="3">
                  <c:v>3187</c:v>
                </c:pt>
                <c:pt idx="4">
                  <c:v>1852</c:v>
                </c:pt>
                <c:pt idx="5">
                  <c:v>40564</c:v>
                </c:pt>
                <c:pt idx="6">
                  <c:v>28732</c:v>
                </c:pt>
                <c:pt idx="7">
                  <c:v>50373</c:v>
                </c:pt>
                <c:pt idx="8">
                  <c:v>45429</c:v>
                </c:pt>
                <c:pt idx="9">
                  <c:v>41398</c:v>
                </c:pt>
                <c:pt idx="10">
                  <c:v>48447</c:v>
                </c:pt>
                <c:pt idx="11">
                  <c:v>48855</c:v>
                </c:pt>
                <c:pt idx="12">
                  <c:v>13285</c:v>
                </c:pt>
                <c:pt idx="13">
                  <c:v>21571</c:v>
                </c:pt>
                <c:pt idx="14">
                  <c:v>47687</c:v>
                </c:pt>
                <c:pt idx="15">
                  <c:v>48651</c:v>
                </c:pt>
                <c:pt idx="16">
                  <c:v>47721</c:v>
                </c:pt>
                <c:pt idx="17">
                  <c:v>51659</c:v>
                </c:pt>
                <c:pt idx="18">
                  <c:v>45806</c:v>
                </c:pt>
                <c:pt idx="19">
                  <c:v>12402</c:v>
                </c:pt>
                <c:pt idx="20">
                  <c:v>20528</c:v>
                </c:pt>
                <c:pt idx="21">
                  <c:v>43680</c:v>
                </c:pt>
                <c:pt idx="22">
                  <c:v>41378</c:v>
                </c:pt>
                <c:pt idx="23">
                  <c:v>40152</c:v>
                </c:pt>
                <c:pt idx="24">
                  <c:v>48597</c:v>
                </c:pt>
                <c:pt idx="25">
                  <c:v>57560</c:v>
                </c:pt>
                <c:pt idx="26">
                  <c:v>18598</c:v>
                </c:pt>
                <c:pt idx="27">
                  <c:v>17168</c:v>
                </c:pt>
                <c:pt idx="28">
                  <c:v>49721</c:v>
                </c:pt>
                <c:pt idx="29">
                  <c:v>51879</c:v>
                </c:pt>
                <c:pt idx="30">
                  <c:v>47014</c:v>
                </c:pt>
                <c:pt idx="31">
                  <c:v>34305</c:v>
                </c:pt>
                <c:pt idx="32">
                  <c:v>49506</c:v>
                </c:pt>
                <c:pt idx="33">
                  <c:v>31799</c:v>
                </c:pt>
                <c:pt idx="34">
                  <c:v>22142</c:v>
                </c:pt>
                <c:pt idx="35">
                  <c:v>45712</c:v>
                </c:pt>
                <c:pt idx="36">
                  <c:v>39381</c:v>
                </c:pt>
                <c:pt idx="37">
                  <c:v>43522</c:v>
                </c:pt>
                <c:pt idx="38">
                  <c:v>42800</c:v>
                </c:pt>
                <c:pt idx="39">
                  <c:v>40946</c:v>
                </c:pt>
                <c:pt idx="40">
                  <c:v>11765</c:v>
                </c:pt>
                <c:pt idx="41">
                  <c:v>19112</c:v>
                </c:pt>
                <c:pt idx="42">
                  <c:v>34233</c:v>
                </c:pt>
                <c:pt idx="43">
                  <c:v>29108</c:v>
                </c:pt>
                <c:pt idx="44">
                  <c:v>25800</c:v>
                </c:pt>
                <c:pt idx="45">
                  <c:v>32938</c:v>
                </c:pt>
                <c:pt idx="46">
                  <c:v>28294</c:v>
                </c:pt>
                <c:pt idx="47">
                  <c:v>9135</c:v>
                </c:pt>
                <c:pt idx="48">
                  <c:v>17138</c:v>
                </c:pt>
                <c:pt idx="49">
                  <c:v>40358</c:v>
                </c:pt>
                <c:pt idx="50">
                  <c:v>27609</c:v>
                </c:pt>
                <c:pt idx="51">
                  <c:v>30459</c:v>
                </c:pt>
                <c:pt idx="52">
                  <c:v>27340</c:v>
                </c:pt>
                <c:pt idx="53">
                  <c:v>26921</c:v>
                </c:pt>
                <c:pt idx="54">
                  <c:v>18042</c:v>
                </c:pt>
                <c:pt idx="55">
                  <c:v>13501</c:v>
                </c:pt>
                <c:pt idx="56">
                  <c:v>30603</c:v>
                </c:pt>
                <c:pt idx="57">
                  <c:v>64697</c:v>
                </c:pt>
                <c:pt idx="58">
                  <c:v>48903</c:v>
                </c:pt>
                <c:pt idx="59">
                  <c:v>41179</c:v>
                </c:pt>
                <c:pt idx="60">
                  <c:v>36999</c:v>
                </c:pt>
                <c:pt idx="61">
                  <c:v>12543</c:v>
                </c:pt>
                <c:pt idx="62">
                  <c:v>13277</c:v>
                </c:pt>
                <c:pt idx="63">
                  <c:v>20499</c:v>
                </c:pt>
                <c:pt idx="64">
                  <c:v>21113</c:v>
                </c:pt>
                <c:pt idx="65">
                  <c:v>19472</c:v>
                </c:pt>
                <c:pt idx="66">
                  <c:v>22968</c:v>
                </c:pt>
                <c:pt idx="67">
                  <c:v>30724</c:v>
                </c:pt>
                <c:pt idx="68">
                  <c:v>9689</c:v>
                </c:pt>
                <c:pt idx="69">
                  <c:v>8087</c:v>
                </c:pt>
                <c:pt idx="70">
                  <c:v>28580</c:v>
                </c:pt>
                <c:pt idx="71">
                  <c:v>24493</c:v>
                </c:pt>
                <c:pt idx="72">
                  <c:v>21223</c:v>
                </c:pt>
                <c:pt idx="73">
                  <c:v>26343</c:v>
                </c:pt>
                <c:pt idx="74">
                  <c:v>29322</c:v>
                </c:pt>
                <c:pt idx="75">
                  <c:v>7502</c:v>
                </c:pt>
                <c:pt idx="76">
                  <c:v>7380</c:v>
                </c:pt>
                <c:pt idx="77">
                  <c:v>15778</c:v>
                </c:pt>
                <c:pt idx="78">
                  <c:v>37214</c:v>
                </c:pt>
                <c:pt idx="79">
                  <c:v>27241</c:v>
                </c:pt>
                <c:pt idx="80">
                  <c:v>25195</c:v>
                </c:pt>
                <c:pt idx="81">
                  <c:v>27285</c:v>
                </c:pt>
                <c:pt idx="82">
                  <c:v>9572</c:v>
                </c:pt>
                <c:pt idx="83">
                  <c:v>9528</c:v>
                </c:pt>
                <c:pt idx="84">
                  <c:v>18748</c:v>
                </c:pt>
                <c:pt idx="85">
                  <c:v>15792</c:v>
                </c:pt>
                <c:pt idx="86">
                  <c:v>23732</c:v>
                </c:pt>
                <c:pt idx="87">
                  <c:v>40271</c:v>
                </c:pt>
                <c:pt idx="88">
                  <c:v>18347</c:v>
                </c:pt>
                <c:pt idx="89">
                  <c:v>20621</c:v>
                </c:pt>
                <c:pt idx="90">
                  <c:v>13959</c:v>
                </c:pt>
                <c:pt idx="91">
                  <c:v>11706</c:v>
                </c:pt>
                <c:pt idx="92">
                  <c:v>43703</c:v>
                </c:pt>
                <c:pt idx="93">
                  <c:v>24333</c:v>
                </c:pt>
                <c:pt idx="94">
                  <c:v>33208</c:v>
                </c:pt>
                <c:pt idx="95">
                  <c:v>42630</c:v>
                </c:pt>
                <c:pt idx="96">
                  <c:v>23811</c:v>
                </c:pt>
                <c:pt idx="97">
                  <c:v>14169</c:v>
                </c:pt>
                <c:pt idx="98">
                  <c:v>20111</c:v>
                </c:pt>
                <c:pt idx="99">
                  <c:v>28300</c:v>
                </c:pt>
                <c:pt idx="100">
                  <c:v>28318</c:v>
                </c:pt>
                <c:pt idx="101">
                  <c:v>24656</c:v>
                </c:pt>
                <c:pt idx="102">
                  <c:v>34805</c:v>
                </c:pt>
                <c:pt idx="103">
                  <c:v>10029</c:v>
                </c:pt>
                <c:pt idx="104">
                  <c:v>13144</c:v>
                </c:pt>
                <c:pt idx="105">
                  <c:v>26325</c:v>
                </c:pt>
                <c:pt idx="106">
                  <c:v>18463</c:v>
                </c:pt>
                <c:pt idx="107">
                  <c:v>15359</c:v>
                </c:pt>
                <c:pt idx="108">
                  <c:v>31294</c:v>
                </c:pt>
                <c:pt idx="109">
                  <c:v>23678</c:v>
                </c:pt>
                <c:pt idx="110">
                  <c:v>8152</c:v>
                </c:pt>
                <c:pt idx="111">
                  <c:v>10526</c:v>
                </c:pt>
                <c:pt idx="112">
                  <c:v>26408</c:v>
                </c:pt>
                <c:pt idx="113">
                  <c:v>35309</c:v>
                </c:pt>
                <c:pt idx="114">
                  <c:v>27559</c:v>
                </c:pt>
                <c:pt idx="115">
                  <c:v>37711</c:v>
                </c:pt>
                <c:pt idx="116">
                  <c:v>44290</c:v>
                </c:pt>
                <c:pt idx="117">
                  <c:v>12922</c:v>
                </c:pt>
                <c:pt idx="118">
                  <c:v>21785</c:v>
                </c:pt>
                <c:pt idx="119">
                  <c:v>41532</c:v>
                </c:pt>
                <c:pt idx="120">
                  <c:v>14648</c:v>
                </c:pt>
                <c:pt idx="121">
                  <c:v>25627</c:v>
                </c:pt>
                <c:pt idx="122">
                  <c:v>25707</c:v>
                </c:pt>
                <c:pt idx="123">
                  <c:v>42161</c:v>
                </c:pt>
                <c:pt idx="124">
                  <c:v>9335</c:v>
                </c:pt>
                <c:pt idx="125">
                  <c:v>18620</c:v>
                </c:pt>
                <c:pt idx="126">
                  <c:v>72605</c:v>
                </c:pt>
                <c:pt idx="127">
                  <c:v>46060</c:v>
                </c:pt>
                <c:pt idx="128">
                  <c:v>46506</c:v>
                </c:pt>
                <c:pt idx="129">
                  <c:v>28437</c:v>
                </c:pt>
                <c:pt idx="130">
                  <c:v>53961</c:v>
                </c:pt>
                <c:pt idx="131">
                  <c:v>13605</c:v>
                </c:pt>
                <c:pt idx="132">
                  <c:v>13714</c:v>
                </c:pt>
                <c:pt idx="133">
                  <c:v>29119</c:v>
                </c:pt>
                <c:pt idx="134">
                  <c:v>46805</c:v>
                </c:pt>
                <c:pt idx="135">
                  <c:v>38961</c:v>
                </c:pt>
                <c:pt idx="136">
                  <c:v>22591</c:v>
                </c:pt>
                <c:pt idx="137">
                  <c:v>54243</c:v>
                </c:pt>
                <c:pt idx="138">
                  <c:v>19780</c:v>
                </c:pt>
                <c:pt idx="139">
                  <c:v>18554</c:v>
                </c:pt>
                <c:pt idx="140">
                  <c:v>13284</c:v>
                </c:pt>
                <c:pt idx="141">
                  <c:v>37894</c:v>
                </c:pt>
                <c:pt idx="142">
                  <c:v>36948</c:v>
                </c:pt>
                <c:pt idx="143">
                  <c:v>41205</c:v>
                </c:pt>
                <c:pt idx="144">
                  <c:v>43623</c:v>
                </c:pt>
                <c:pt idx="145">
                  <c:v>11471</c:v>
                </c:pt>
                <c:pt idx="146">
                  <c:v>17491</c:v>
                </c:pt>
                <c:pt idx="147">
                  <c:v>38259</c:v>
                </c:pt>
                <c:pt idx="148">
                  <c:v>24950</c:v>
                </c:pt>
                <c:pt idx="149">
                  <c:v>41849</c:v>
                </c:pt>
                <c:pt idx="150">
                  <c:v>45853</c:v>
                </c:pt>
                <c:pt idx="151">
                  <c:v>45053</c:v>
                </c:pt>
                <c:pt idx="152">
                  <c:v>12799</c:v>
                </c:pt>
                <c:pt idx="153">
                  <c:v>12083</c:v>
                </c:pt>
                <c:pt idx="154">
                  <c:v>41396</c:v>
                </c:pt>
                <c:pt idx="155">
                  <c:v>36273</c:v>
                </c:pt>
                <c:pt idx="156">
                  <c:v>38586</c:v>
                </c:pt>
                <c:pt idx="157">
                  <c:v>39018</c:v>
                </c:pt>
                <c:pt idx="158">
                  <c:v>58215</c:v>
                </c:pt>
                <c:pt idx="159">
                  <c:v>19773</c:v>
                </c:pt>
                <c:pt idx="160">
                  <c:v>18384</c:v>
                </c:pt>
                <c:pt idx="161">
                  <c:v>32455</c:v>
                </c:pt>
                <c:pt idx="162">
                  <c:v>43656</c:v>
                </c:pt>
                <c:pt idx="163">
                  <c:v>42719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F4-45D8-ABEF-F4F2166E7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81360"/>
        <c:axId val="350581688"/>
      </c:lineChart>
      <c:catAx>
        <c:axId val="35058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1688"/>
        <c:crosses val="autoZero"/>
        <c:auto val="1"/>
        <c:lblAlgn val="ctr"/>
        <c:lblOffset val="100"/>
        <c:noMultiLvlLbl val="0"/>
      </c:catAx>
      <c:valAx>
        <c:axId val="35058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Sheet1!$A$2:$A$165</c:f>
              <c:strCache>
                <c:ptCount val="164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</c:strCache>
            </c:strRef>
          </c:cat>
          <c:val>
            <c:numRef>
              <c:f>Sheet1!$B$2:$B$165</c:f>
              <c:numCache>
                <c:formatCode>General</c:formatCode>
                <c:ptCount val="164"/>
                <c:pt idx="0">
                  <c:v>783</c:v>
                </c:pt>
                <c:pt idx="1">
                  <c:v>1905</c:v>
                </c:pt>
                <c:pt idx="2">
                  <c:v>360</c:v>
                </c:pt>
                <c:pt idx="3">
                  <c:v>187</c:v>
                </c:pt>
                <c:pt idx="4">
                  <c:v>96</c:v>
                </c:pt>
                <c:pt idx="5">
                  <c:v>1187</c:v>
                </c:pt>
                <c:pt idx="6">
                  <c:v>1098</c:v>
                </c:pt>
                <c:pt idx="7">
                  <c:v>2480</c:v>
                </c:pt>
                <c:pt idx="8">
                  <c:v>1828</c:v>
                </c:pt>
                <c:pt idx="9">
                  <c:v>1833</c:v>
                </c:pt>
                <c:pt idx="10">
                  <c:v>2788</c:v>
                </c:pt>
                <c:pt idx="11">
                  <c:v>3081</c:v>
                </c:pt>
                <c:pt idx="12">
                  <c:v>689</c:v>
                </c:pt>
                <c:pt idx="13">
                  <c:v>1023</c:v>
                </c:pt>
                <c:pt idx="14">
                  <c:v>1852</c:v>
                </c:pt>
                <c:pt idx="15">
                  <c:v>2322</c:v>
                </c:pt>
                <c:pt idx="16">
                  <c:v>2219</c:v>
                </c:pt>
                <c:pt idx="17">
                  <c:v>3482</c:v>
                </c:pt>
                <c:pt idx="18">
                  <c:v>3050</c:v>
                </c:pt>
                <c:pt idx="19">
                  <c:v>617</c:v>
                </c:pt>
                <c:pt idx="20">
                  <c:v>955</c:v>
                </c:pt>
                <c:pt idx="21">
                  <c:v>2003</c:v>
                </c:pt>
                <c:pt idx="22">
                  <c:v>2147</c:v>
                </c:pt>
                <c:pt idx="23">
                  <c:v>2213</c:v>
                </c:pt>
                <c:pt idx="24">
                  <c:v>2884</c:v>
                </c:pt>
                <c:pt idx="25">
                  <c:v>3206</c:v>
                </c:pt>
                <c:pt idx="26">
                  <c:v>643</c:v>
                </c:pt>
                <c:pt idx="27">
                  <c:v>959</c:v>
                </c:pt>
                <c:pt idx="28">
                  <c:v>3173</c:v>
                </c:pt>
                <c:pt idx="29">
                  <c:v>2497</c:v>
                </c:pt>
                <c:pt idx="30">
                  <c:v>2711</c:v>
                </c:pt>
                <c:pt idx="31">
                  <c:v>3515</c:v>
                </c:pt>
                <c:pt idx="32">
                  <c:v>2912</c:v>
                </c:pt>
                <c:pt idx="33">
                  <c:v>1006</c:v>
                </c:pt>
                <c:pt idx="34">
                  <c:v>1157</c:v>
                </c:pt>
                <c:pt idx="35">
                  <c:v>2408</c:v>
                </c:pt>
                <c:pt idx="36">
                  <c:v>1948</c:v>
                </c:pt>
                <c:pt idx="37">
                  <c:v>2207</c:v>
                </c:pt>
                <c:pt idx="38">
                  <c:v>2971</c:v>
                </c:pt>
                <c:pt idx="39">
                  <c:v>3164</c:v>
                </c:pt>
                <c:pt idx="40">
                  <c:v>592</c:v>
                </c:pt>
                <c:pt idx="41">
                  <c:v>1489</c:v>
                </c:pt>
                <c:pt idx="42">
                  <c:v>2827</c:v>
                </c:pt>
                <c:pt idx="43">
                  <c:v>2190</c:v>
                </c:pt>
                <c:pt idx="44">
                  <c:v>2219</c:v>
                </c:pt>
                <c:pt idx="45">
                  <c:v>4003</c:v>
                </c:pt>
                <c:pt idx="46">
                  <c:v>2525</c:v>
                </c:pt>
                <c:pt idx="47">
                  <c:v>597</c:v>
                </c:pt>
                <c:pt idx="48">
                  <c:v>1069</c:v>
                </c:pt>
                <c:pt idx="49">
                  <c:v>2521</c:v>
                </c:pt>
                <c:pt idx="50">
                  <c:v>1885</c:v>
                </c:pt>
                <c:pt idx="51">
                  <c:v>2049</c:v>
                </c:pt>
                <c:pt idx="52">
                  <c:v>2641</c:v>
                </c:pt>
                <c:pt idx="53">
                  <c:v>2202</c:v>
                </c:pt>
                <c:pt idx="54">
                  <c:v>795</c:v>
                </c:pt>
                <c:pt idx="55">
                  <c:v>744</c:v>
                </c:pt>
                <c:pt idx="56">
                  <c:v>1974</c:v>
                </c:pt>
                <c:pt idx="57">
                  <c:v>4496</c:v>
                </c:pt>
                <c:pt idx="58">
                  <c:v>2971</c:v>
                </c:pt>
                <c:pt idx="59">
                  <c:v>3355</c:v>
                </c:pt>
                <c:pt idx="60">
                  <c:v>2711</c:v>
                </c:pt>
                <c:pt idx="61">
                  <c:v>709</c:v>
                </c:pt>
                <c:pt idx="62">
                  <c:v>1038</c:v>
                </c:pt>
                <c:pt idx="63">
                  <c:v>1628</c:v>
                </c:pt>
                <c:pt idx="64">
                  <c:v>1390</c:v>
                </c:pt>
                <c:pt idx="65">
                  <c:v>1476</c:v>
                </c:pt>
                <c:pt idx="66">
                  <c:v>2437</c:v>
                </c:pt>
                <c:pt idx="67">
                  <c:v>2753</c:v>
                </c:pt>
                <c:pt idx="68">
                  <c:v>667</c:v>
                </c:pt>
                <c:pt idx="69">
                  <c:v>854</c:v>
                </c:pt>
                <c:pt idx="70">
                  <c:v>2950</c:v>
                </c:pt>
                <c:pt idx="71">
                  <c:v>2480</c:v>
                </c:pt>
                <c:pt idx="72">
                  <c:v>2132</c:v>
                </c:pt>
                <c:pt idx="73">
                  <c:v>2900</c:v>
                </c:pt>
                <c:pt idx="74">
                  <c:v>2976</c:v>
                </c:pt>
                <c:pt idx="75">
                  <c:v>526</c:v>
                </c:pt>
                <c:pt idx="76">
                  <c:v>672</c:v>
                </c:pt>
                <c:pt idx="77">
                  <c:v>1980</c:v>
                </c:pt>
                <c:pt idx="78">
                  <c:v>3583</c:v>
                </c:pt>
                <c:pt idx="79">
                  <c:v>2003</c:v>
                </c:pt>
                <c:pt idx="80">
                  <c:v>2696</c:v>
                </c:pt>
                <c:pt idx="81">
                  <c:v>2484</c:v>
                </c:pt>
                <c:pt idx="82">
                  <c:v>621</c:v>
                </c:pt>
                <c:pt idx="83">
                  <c:v>760</c:v>
                </c:pt>
                <c:pt idx="84">
                  <c:v>1617</c:v>
                </c:pt>
                <c:pt idx="85">
                  <c:v>1737</c:v>
                </c:pt>
                <c:pt idx="86">
                  <c:v>2627</c:v>
                </c:pt>
                <c:pt idx="87">
                  <c:v>3555</c:v>
                </c:pt>
                <c:pt idx="88">
                  <c:v>1491</c:v>
                </c:pt>
                <c:pt idx="89">
                  <c:v>1036</c:v>
                </c:pt>
                <c:pt idx="90">
                  <c:v>615</c:v>
                </c:pt>
                <c:pt idx="91">
                  <c:v>696</c:v>
                </c:pt>
                <c:pt idx="92">
                  <c:v>2681</c:v>
                </c:pt>
                <c:pt idx="93">
                  <c:v>1700</c:v>
                </c:pt>
                <c:pt idx="94">
                  <c:v>3245</c:v>
                </c:pt>
                <c:pt idx="95">
                  <c:v>3696</c:v>
                </c:pt>
                <c:pt idx="96">
                  <c:v>1400</c:v>
                </c:pt>
                <c:pt idx="97">
                  <c:v>971</c:v>
                </c:pt>
                <c:pt idx="98">
                  <c:v>1905</c:v>
                </c:pt>
                <c:pt idx="99">
                  <c:v>1917</c:v>
                </c:pt>
                <c:pt idx="100">
                  <c:v>1946</c:v>
                </c:pt>
                <c:pt idx="101">
                  <c:v>2559</c:v>
                </c:pt>
                <c:pt idx="102">
                  <c:v>2780</c:v>
                </c:pt>
                <c:pt idx="103">
                  <c:v>645</c:v>
                </c:pt>
                <c:pt idx="104">
                  <c:v>966</c:v>
                </c:pt>
                <c:pt idx="105">
                  <c:v>2025</c:v>
                </c:pt>
                <c:pt idx="106">
                  <c:v>1376</c:v>
                </c:pt>
                <c:pt idx="107">
                  <c:v>1541</c:v>
                </c:pt>
                <c:pt idx="108">
                  <c:v>2984</c:v>
                </c:pt>
                <c:pt idx="109">
                  <c:v>2401</c:v>
                </c:pt>
                <c:pt idx="110">
                  <c:v>517</c:v>
                </c:pt>
                <c:pt idx="111">
                  <c:v>764</c:v>
                </c:pt>
                <c:pt idx="112">
                  <c:v>1552</c:v>
                </c:pt>
                <c:pt idx="113">
                  <c:v>1870</c:v>
                </c:pt>
                <c:pt idx="114">
                  <c:v>1491</c:v>
                </c:pt>
                <c:pt idx="115">
                  <c:v>3289</c:v>
                </c:pt>
                <c:pt idx="116">
                  <c:v>3386</c:v>
                </c:pt>
                <c:pt idx="117">
                  <c:v>720</c:v>
                </c:pt>
                <c:pt idx="118">
                  <c:v>1358</c:v>
                </c:pt>
                <c:pt idx="119">
                  <c:v>2149</c:v>
                </c:pt>
                <c:pt idx="120">
                  <c:v>1194</c:v>
                </c:pt>
                <c:pt idx="121">
                  <c:v>2118</c:v>
                </c:pt>
                <c:pt idx="122">
                  <c:v>2545</c:v>
                </c:pt>
                <c:pt idx="123">
                  <c:v>2363</c:v>
                </c:pt>
                <c:pt idx="124">
                  <c:v>508</c:v>
                </c:pt>
                <c:pt idx="125">
                  <c:v>1418</c:v>
                </c:pt>
                <c:pt idx="126">
                  <c:v>4340</c:v>
                </c:pt>
                <c:pt idx="127">
                  <c:v>2528</c:v>
                </c:pt>
                <c:pt idx="128">
                  <c:v>2234</c:v>
                </c:pt>
                <c:pt idx="129">
                  <c:v>2363</c:v>
                </c:pt>
                <c:pt idx="130">
                  <c:v>3834</c:v>
                </c:pt>
                <c:pt idx="131">
                  <c:v>667</c:v>
                </c:pt>
                <c:pt idx="132">
                  <c:v>1036</c:v>
                </c:pt>
                <c:pt idx="133">
                  <c:v>1985</c:v>
                </c:pt>
                <c:pt idx="134">
                  <c:v>2347</c:v>
                </c:pt>
                <c:pt idx="135">
                  <c:v>2332</c:v>
                </c:pt>
                <c:pt idx="136">
                  <c:v>2637</c:v>
                </c:pt>
                <c:pt idx="137">
                  <c:v>3595</c:v>
                </c:pt>
                <c:pt idx="138">
                  <c:v>920</c:v>
                </c:pt>
                <c:pt idx="139">
                  <c:v>2132</c:v>
                </c:pt>
                <c:pt idx="140">
                  <c:v>1282</c:v>
                </c:pt>
                <c:pt idx="141">
                  <c:v>6366</c:v>
                </c:pt>
                <c:pt idx="142">
                  <c:v>2504</c:v>
                </c:pt>
                <c:pt idx="143">
                  <c:v>2904</c:v>
                </c:pt>
                <c:pt idx="144">
                  <c:v>3482</c:v>
                </c:pt>
                <c:pt idx="145">
                  <c:v>675</c:v>
                </c:pt>
                <c:pt idx="146">
                  <c:v>1168</c:v>
                </c:pt>
                <c:pt idx="147">
                  <c:v>2434</c:v>
                </c:pt>
                <c:pt idx="148">
                  <c:v>1847</c:v>
                </c:pt>
                <c:pt idx="149">
                  <c:v>2726</c:v>
                </c:pt>
                <c:pt idx="150">
                  <c:v>3739</c:v>
                </c:pt>
                <c:pt idx="151">
                  <c:v>3067</c:v>
                </c:pt>
                <c:pt idx="152">
                  <c:v>727</c:v>
                </c:pt>
                <c:pt idx="153">
                  <c:v>926</c:v>
                </c:pt>
                <c:pt idx="154">
                  <c:v>1985</c:v>
                </c:pt>
                <c:pt idx="155">
                  <c:v>1714</c:v>
                </c:pt>
                <c:pt idx="156">
                  <c:v>1466</c:v>
                </c:pt>
                <c:pt idx="157">
                  <c:v>2552</c:v>
                </c:pt>
                <c:pt idx="158">
                  <c:v>3482</c:v>
                </c:pt>
                <c:pt idx="159">
                  <c:v>910</c:v>
                </c:pt>
                <c:pt idx="160">
                  <c:v>995</c:v>
                </c:pt>
                <c:pt idx="161">
                  <c:v>1808</c:v>
                </c:pt>
                <c:pt idx="162">
                  <c:v>2255</c:v>
                </c:pt>
                <c:pt idx="163">
                  <c:v>2207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8-4875-8BAE-94D66E0D2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95280"/>
        <c:axId val="352699872"/>
      </c:lineChart>
      <c:catAx>
        <c:axId val="35269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99872"/>
        <c:crosses val="autoZero"/>
        <c:auto val="1"/>
        <c:lblAlgn val="ctr"/>
        <c:lblOffset val="100"/>
        <c:noMultiLvlLbl val="0"/>
      </c:catAx>
      <c:valAx>
        <c:axId val="35269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9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Sheet1!$A$2:$A$165</c:f>
              <c:strCache>
                <c:ptCount val="164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</c:strCache>
            </c:strRef>
          </c:cat>
          <c:val>
            <c:numRef>
              <c:f>Sheet1!$B$2:$B$165</c:f>
              <c:numCache>
                <c:formatCode>General</c:formatCode>
                <c:ptCount val="164"/>
                <c:pt idx="0">
                  <c:v>112</c:v>
                </c:pt>
                <c:pt idx="1">
                  <c:v>4277</c:v>
                </c:pt>
                <c:pt idx="2">
                  <c:v>748</c:v>
                </c:pt>
                <c:pt idx="3">
                  <c:v>401</c:v>
                </c:pt>
                <c:pt idx="4">
                  <c:v>268</c:v>
                </c:pt>
                <c:pt idx="5">
                  <c:v>163</c:v>
                </c:pt>
                <c:pt idx="6">
                  <c:v>104</c:v>
                </c:pt>
                <c:pt idx="7">
                  <c:v>128</c:v>
                </c:pt>
                <c:pt idx="8">
                  <c:v>77</c:v>
                </c:pt>
                <c:pt idx="9">
                  <c:v>83</c:v>
                </c:pt>
                <c:pt idx="10">
                  <c:v>1564</c:v>
                </c:pt>
                <c:pt idx="11">
                  <c:v>3192</c:v>
                </c:pt>
                <c:pt idx="12">
                  <c:v>867</c:v>
                </c:pt>
                <c:pt idx="13">
                  <c:v>465</c:v>
                </c:pt>
                <c:pt idx="14">
                  <c:v>544</c:v>
                </c:pt>
                <c:pt idx="15">
                  <c:v>348</c:v>
                </c:pt>
                <c:pt idx="16">
                  <c:v>200</c:v>
                </c:pt>
                <c:pt idx="17">
                  <c:v>2286</c:v>
                </c:pt>
                <c:pt idx="18">
                  <c:v>3283</c:v>
                </c:pt>
                <c:pt idx="19">
                  <c:v>785</c:v>
                </c:pt>
                <c:pt idx="20">
                  <c:v>447</c:v>
                </c:pt>
                <c:pt idx="21">
                  <c:v>335</c:v>
                </c:pt>
                <c:pt idx="22">
                  <c:v>183</c:v>
                </c:pt>
                <c:pt idx="23">
                  <c:v>176</c:v>
                </c:pt>
                <c:pt idx="24">
                  <c:v>2256</c:v>
                </c:pt>
                <c:pt idx="25">
                  <c:v>4459</c:v>
                </c:pt>
                <c:pt idx="26">
                  <c:v>1075</c:v>
                </c:pt>
                <c:pt idx="27">
                  <c:v>570</c:v>
                </c:pt>
                <c:pt idx="28">
                  <c:v>408</c:v>
                </c:pt>
                <c:pt idx="29">
                  <c:v>254</c:v>
                </c:pt>
                <c:pt idx="30">
                  <c:v>364</c:v>
                </c:pt>
                <c:pt idx="31">
                  <c:v>2352</c:v>
                </c:pt>
                <c:pt idx="32">
                  <c:v>2550</c:v>
                </c:pt>
                <c:pt idx="33">
                  <c:v>1830</c:v>
                </c:pt>
                <c:pt idx="34">
                  <c:v>692</c:v>
                </c:pt>
                <c:pt idx="35">
                  <c:v>376</c:v>
                </c:pt>
                <c:pt idx="36">
                  <c:v>306</c:v>
                </c:pt>
                <c:pt idx="37">
                  <c:v>194</c:v>
                </c:pt>
                <c:pt idx="38">
                  <c:v>2118</c:v>
                </c:pt>
                <c:pt idx="39">
                  <c:v>2857</c:v>
                </c:pt>
                <c:pt idx="40">
                  <c:v>722</c:v>
                </c:pt>
                <c:pt idx="41">
                  <c:v>1587</c:v>
                </c:pt>
                <c:pt idx="42">
                  <c:v>2611</c:v>
                </c:pt>
                <c:pt idx="43">
                  <c:v>614</c:v>
                </c:pt>
                <c:pt idx="44">
                  <c:v>359</c:v>
                </c:pt>
                <c:pt idx="45">
                  <c:v>1782</c:v>
                </c:pt>
                <c:pt idx="46">
                  <c:v>2289</c:v>
                </c:pt>
                <c:pt idx="47">
                  <c:v>626</c:v>
                </c:pt>
                <c:pt idx="48">
                  <c:v>566</c:v>
                </c:pt>
                <c:pt idx="49">
                  <c:v>482</c:v>
                </c:pt>
                <c:pt idx="50">
                  <c:v>252</c:v>
                </c:pt>
                <c:pt idx="51">
                  <c:v>206</c:v>
                </c:pt>
                <c:pt idx="52">
                  <c:v>1987</c:v>
                </c:pt>
                <c:pt idx="53">
                  <c:v>2387</c:v>
                </c:pt>
                <c:pt idx="54">
                  <c:v>1431</c:v>
                </c:pt>
                <c:pt idx="55">
                  <c:v>601</c:v>
                </c:pt>
                <c:pt idx="56">
                  <c:v>402</c:v>
                </c:pt>
                <c:pt idx="57">
                  <c:v>433</c:v>
                </c:pt>
                <c:pt idx="58">
                  <c:v>239</c:v>
                </c:pt>
                <c:pt idx="59">
                  <c:v>2134</c:v>
                </c:pt>
                <c:pt idx="60">
                  <c:v>3158</c:v>
                </c:pt>
                <c:pt idx="61">
                  <c:v>947</c:v>
                </c:pt>
                <c:pt idx="62">
                  <c:v>475</c:v>
                </c:pt>
                <c:pt idx="63">
                  <c:v>333</c:v>
                </c:pt>
                <c:pt idx="64">
                  <c:v>1262</c:v>
                </c:pt>
                <c:pt idx="65">
                  <c:v>2226</c:v>
                </c:pt>
                <c:pt idx="66">
                  <c:v>2363</c:v>
                </c:pt>
                <c:pt idx="67">
                  <c:v>2872</c:v>
                </c:pt>
                <c:pt idx="68">
                  <c:v>998</c:v>
                </c:pt>
                <c:pt idx="69">
                  <c:v>552</c:v>
                </c:pt>
                <c:pt idx="70">
                  <c:v>496</c:v>
                </c:pt>
                <c:pt idx="71">
                  <c:v>258</c:v>
                </c:pt>
                <c:pt idx="72">
                  <c:v>253</c:v>
                </c:pt>
                <c:pt idx="73">
                  <c:v>1562</c:v>
                </c:pt>
                <c:pt idx="74">
                  <c:v>3017</c:v>
                </c:pt>
                <c:pt idx="75">
                  <c:v>744</c:v>
                </c:pt>
                <c:pt idx="76">
                  <c:v>537</c:v>
                </c:pt>
                <c:pt idx="77">
                  <c:v>281</c:v>
                </c:pt>
                <c:pt idx="78">
                  <c:v>271</c:v>
                </c:pt>
                <c:pt idx="79">
                  <c:v>231</c:v>
                </c:pt>
                <c:pt idx="80">
                  <c:v>1513</c:v>
                </c:pt>
                <c:pt idx="81">
                  <c:v>3213</c:v>
                </c:pt>
                <c:pt idx="82">
                  <c:v>877</c:v>
                </c:pt>
                <c:pt idx="83">
                  <c:v>530</c:v>
                </c:pt>
                <c:pt idx="84">
                  <c:v>298</c:v>
                </c:pt>
                <c:pt idx="85">
                  <c:v>167</c:v>
                </c:pt>
                <c:pt idx="86">
                  <c:v>2135</c:v>
                </c:pt>
                <c:pt idx="87">
                  <c:v>5313</c:v>
                </c:pt>
                <c:pt idx="88">
                  <c:v>2753</c:v>
                </c:pt>
                <c:pt idx="89">
                  <c:v>2171</c:v>
                </c:pt>
                <c:pt idx="90">
                  <c:v>1240</c:v>
                </c:pt>
                <c:pt idx="91">
                  <c:v>719</c:v>
                </c:pt>
                <c:pt idx="92">
                  <c:v>459</c:v>
                </c:pt>
                <c:pt idx="93">
                  <c:v>275</c:v>
                </c:pt>
                <c:pt idx="94">
                  <c:v>2776</c:v>
                </c:pt>
                <c:pt idx="95">
                  <c:v>5431</c:v>
                </c:pt>
                <c:pt idx="96">
                  <c:v>2741</c:v>
                </c:pt>
                <c:pt idx="97">
                  <c:v>1297</c:v>
                </c:pt>
                <c:pt idx="98">
                  <c:v>909</c:v>
                </c:pt>
                <c:pt idx="99">
                  <c:v>591</c:v>
                </c:pt>
                <c:pt idx="100">
                  <c:v>261</c:v>
                </c:pt>
                <c:pt idx="101">
                  <c:v>2131</c:v>
                </c:pt>
                <c:pt idx="102">
                  <c:v>3217</c:v>
                </c:pt>
                <c:pt idx="103">
                  <c:v>866</c:v>
                </c:pt>
                <c:pt idx="104">
                  <c:v>566</c:v>
                </c:pt>
                <c:pt idx="105">
                  <c:v>439</c:v>
                </c:pt>
                <c:pt idx="106">
                  <c:v>292</c:v>
                </c:pt>
                <c:pt idx="107">
                  <c:v>257</c:v>
                </c:pt>
                <c:pt idx="108">
                  <c:v>2317</c:v>
                </c:pt>
                <c:pt idx="109">
                  <c:v>2948</c:v>
                </c:pt>
                <c:pt idx="110">
                  <c:v>763</c:v>
                </c:pt>
                <c:pt idx="111">
                  <c:v>547</c:v>
                </c:pt>
                <c:pt idx="112">
                  <c:v>449</c:v>
                </c:pt>
                <c:pt idx="113">
                  <c:v>256</c:v>
                </c:pt>
                <c:pt idx="114">
                  <c:v>164</c:v>
                </c:pt>
                <c:pt idx="115">
                  <c:v>2486</c:v>
                </c:pt>
                <c:pt idx="116">
                  <c:v>3444</c:v>
                </c:pt>
                <c:pt idx="117">
                  <c:v>946</c:v>
                </c:pt>
                <c:pt idx="118">
                  <c:v>743</c:v>
                </c:pt>
                <c:pt idx="119">
                  <c:v>618</c:v>
                </c:pt>
                <c:pt idx="120">
                  <c:v>381</c:v>
                </c:pt>
                <c:pt idx="121">
                  <c:v>371</c:v>
                </c:pt>
                <c:pt idx="122">
                  <c:v>1830</c:v>
                </c:pt>
                <c:pt idx="123">
                  <c:v>2221</c:v>
                </c:pt>
                <c:pt idx="124">
                  <c:v>606</c:v>
                </c:pt>
                <c:pt idx="125">
                  <c:v>428</c:v>
                </c:pt>
                <c:pt idx="126">
                  <c:v>523</c:v>
                </c:pt>
                <c:pt idx="127">
                  <c:v>322</c:v>
                </c:pt>
                <c:pt idx="128">
                  <c:v>243</c:v>
                </c:pt>
                <c:pt idx="129">
                  <c:v>2183</c:v>
                </c:pt>
                <c:pt idx="130">
                  <c:v>4485</c:v>
                </c:pt>
                <c:pt idx="131">
                  <c:v>1028</c:v>
                </c:pt>
                <c:pt idx="132">
                  <c:v>729</c:v>
                </c:pt>
                <c:pt idx="133">
                  <c:v>366</c:v>
                </c:pt>
                <c:pt idx="134">
                  <c:v>218</c:v>
                </c:pt>
                <c:pt idx="135">
                  <c:v>265</c:v>
                </c:pt>
                <c:pt idx="136">
                  <c:v>2569</c:v>
                </c:pt>
                <c:pt idx="137">
                  <c:v>4527</c:v>
                </c:pt>
                <c:pt idx="138">
                  <c:v>1405</c:v>
                </c:pt>
                <c:pt idx="139">
                  <c:v>784</c:v>
                </c:pt>
                <c:pt idx="140">
                  <c:v>564</c:v>
                </c:pt>
                <c:pt idx="141">
                  <c:v>603</c:v>
                </c:pt>
                <c:pt idx="142">
                  <c:v>381</c:v>
                </c:pt>
                <c:pt idx="143">
                  <c:v>2531</c:v>
                </c:pt>
                <c:pt idx="144">
                  <c:v>3023</c:v>
                </c:pt>
                <c:pt idx="145">
                  <c:v>718</c:v>
                </c:pt>
                <c:pt idx="146">
                  <c:v>417</c:v>
                </c:pt>
                <c:pt idx="147">
                  <c:v>238</c:v>
                </c:pt>
                <c:pt idx="148">
                  <c:v>197</c:v>
                </c:pt>
                <c:pt idx="149">
                  <c:v>250</c:v>
                </c:pt>
                <c:pt idx="150">
                  <c:v>2612</c:v>
                </c:pt>
                <c:pt idx="151">
                  <c:v>3477</c:v>
                </c:pt>
                <c:pt idx="152">
                  <c:v>982</c:v>
                </c:pt>
                <c:pt idx="153">
                  <c:v>538</c:v>
                </c:pt>
                <c:pt idx="154">
                  <c:v>326</c:v>
                </c:pt>
                <c:pt idx="155">
                  <c:v>360</c:v>
                </c:pt>
                <c:pt idx="156">
                  <c:v>148</c:v>
                </c:pt>
                <c:pt idx="157">
                  <c:v>2141</c:v>
                </c:pt>
                <c:pt idx="158">
                  <c:v>4693</c:v>
                </c:pt>
                <c:pt idx="159">
                  <c:v>1417</c:v>
                </c:pt>
                <c:pt idx="160">
                  <c:v>807</c:v>
                </c:pt>
                <c:pt idx="161">
                  <c:v>542</c:v>
                </c:pt>
                <c:pt idx="162">
                  <c:v>311</c:v>
                </c:pt>
                <c:pt idx="163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0F-4B70-A2BF-90F2A3958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00200"/>
        <c:axId val="352702168"/>
      </c:lineChart>
      <c:catAx>
        <c:axId val="3527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2168"/>
        <c:crosses val="autoZero"/>
        <c:auto val="1"/>
        <c:lblAlgn val="ctr"/>
        <c:lblOffset val="100"/>
        <c:noMultiLvlLbl val="0"/>
      </c:catAx>
      <c:valAx>
        <c:axId val="35270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0-430E-AC9B-4FC5984101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0-430E-AC9B-4FC5984101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0-430E-AC9B-4FC5984101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0-430E-AC9B-4FC598410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704792"/>
        <c:axId val="352706432"/>
      </c:barChart>
      <c:catAx>
        <c:axId val="35270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6432"/>
        <c:crosses val="autoZero"/>
        <c:auto val="1"/>
        <c:lblAlgn val="ctr"/>
        <c:lblOffset val="100"/>
        <c:noMultiLvlLbl val="0"/>
      </c:catAx>
      <c:valAx>
        <c:axId val="3527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30F69-26CE-453B-B813-0F541B22E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F2BFC7-76B1-486F-B3C6-F2F5C1C534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35181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4C60-93B0-4749-9C61-F1ED9645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DA96D-9BB2-414A-8E6C-D8B621C6D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723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21078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9133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292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7545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64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2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6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17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7988A-9E9D-4E3A-8102-31FC9CC12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352515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FB3F-423F-4E78-9413-73C84CAD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Anzahl Post, Reaktionen (Kommentare, Shares, Likes) - FB Insights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4EEE1-B7F9-41D8-9E21-CA08BB928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05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350036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7283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0370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1948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76513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2622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052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5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252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616BE-B846-432E-8F87-1EA248A25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9338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98EC-71F5-4250-8C4E-5038730F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Fans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AAAD3-F324-49E8-A268-486B33927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0895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FDC73-FA9E-4711-B51D-84AA99714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6B0C1-8836-4AAB-8FFE-8B1FFBF3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1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E2213-CFEA-418A-8FF6-BBC3CCCA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D64C3F-C21F-4015-9DC7-13E99C127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372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F385A-1C7F-44D5-BA01-90F0030B5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D2CDA-0BFD-4A15-B126-676C7D13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47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1E1F-A805-40A5-BCE9-8CFAC317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F1F4C-3A58-4C24-9918-169F70046B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603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6D9F4-6594-4802-B8D5-1410DFA28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71D8-399E-4D2C-9B19-F85F1B04E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9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2B7A-ADCD-40D6-95FD-9707A027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10319F-1594-48C0-9597-7EB0A8E013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445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1586D-19D7-45D8-94CA-4844D76C4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78929-544B-4241-A0A7-A0ED1EC5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43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B58E-D92B-4EB5-BE33-C0F75133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0A2A30-4321-4742-A2D7-0C6211975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615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8993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1945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03652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9742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1451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4735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1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37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D558-0DB4-49CF-A310-D33CD7E89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183490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A2D7-C61D-4750-9DED-1FE985368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FB Insights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8D2D6-8849-4C8C-A57F-F75A3A1261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958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FDF26-0A4C-4033-B85A-839B252B2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18868-FEA2-48EA-B275-DDE30100A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559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D2F6-499D-43A7-BF71-D41D14C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FB Insights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603CB-B559-4B50-B00A-42CD1C3C6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370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280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458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76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5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219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4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83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1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5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6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4680D-6C3F-452C-B865-B570553E5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754950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850A-8B8D-4AF9-A3AB-5992B45F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25FB7-8A2A-4EA1-89DD-E612F8701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306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54573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7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73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38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595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70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51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97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0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6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99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3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6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- 2018-04-27 04:00:01 </a:t>
                      </a:r>
                      <a:r>
                        <a:rPr lang="de-DE" sz="1000"/>
                        <a:t> 
 Der alte Volksbrauchtum Tanz in den Mai sollte in der heutigen Zeit des  Heimatministers gepflegt werden, findet Oma Rosi. 🤣  👯‍♀️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759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EF9A8-295D-46DA-B2EB-2B4D2868C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1413887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6AB8C-1376-4341-B530-1A1619AC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7CFB2-5429-4327-A42C-FA8C01CD2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34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304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345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04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594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0280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71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91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25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9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- 2018-03-20 12:33:41 </a:t>
                      </a:r>
                      <a:r>
                        <a:rPr lang="de-DE" sz="1000"/>
                        <a:t> 
 Hilfe! Andi Altenburg hat Grippe.🤒 Deshalb keine aktuellen Freeses-Folgen diese Tage. Aber ihr könnt euch eine Folge wünschen! Gerne auch per NDR 2 App-Sprachnachricht.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6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- 2018-05-20 07:38:41 </a:t>
                      </a:r>
                      <a:r>
                        <a:rPr lang="de-DE" sz="1000"/>
                        <a:t> 
 Heute ist Svennis Konfirmation! Wie er wohl mit Schlips aussieht? Und was würdet ihr ihm schenken? 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- 2018-04-03 06:22:08 </a:t>
                      </a:r>
                      <a:r>
                        <a:rPr lang="de-DE" sz="1000"/>
                        <a:t> 
 Heiko sagt ganz oft das P-Wort!!! 😱
Die aktuelle Folge: ndr.de/ndr2/audio393950.html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60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2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294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31288-0A4A-490D-9E29-8B04D0FB1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473969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DAE0A-6348-44FD-AA93-824AB79D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Wir sind die Freeses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BB2A4-1FC2-4345-BEE4-FBF24BA27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694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304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125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627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387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76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45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072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545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371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1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- 2018-02-15 18:47:49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Freeses und Steffi im TV: Mit viel Liebe zum Detail hat NDR 2 Hörer Harry dieses Mini-Modell der Comedy-Welt von Andreas Altenburg gebaut. Tolle Aktion!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06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- 2018-03-19 06:28:38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Kaum zu glauben: auch den Freeses ist mal etwas peinlich 🤷‍♀️🙈😂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3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- 2018-03-13 06:22:16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HSV-Drama: Es liegt am Fuß von Uwe Seeler. Und wir lernen den Spitznamen des neuen HSV-Trainers...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13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627DA-B754-410E-AD7A-6B99F2FA9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784482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6F846-F027-4548-9A1A-CE8BC929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Wir sind die Freeses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A4F76-1CD4-45E3-9CF8-F9963CAED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174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620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221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281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032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576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994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823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95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340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2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- 2018-03-27 05:33:15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Frisur von Meg Ryan und der weltbeste Burger – jeder von uns hat diesen einen "7:1"-Moment", oder?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9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- 2018-03-12 06:23:21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Svenni war zu seiner ersten Party. Rosi war mal wieder zur Party. Das Ergebnis ist dasselbe... 😵🍾🎉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747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2FC5D-BA61-4CBC-997D-D0931F4CA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072516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5633-CADD-45E2-82F7-56D066D9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E695E-A43F-45CD-B7E8-7B2F47F3B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516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7742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20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159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12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98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084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3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8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3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- 2018-05-18 04:00:01 </a:t>
                      </a:r>
                      <a:r>
                        <a:rPr lang="de-DE" sz="1000"/>
                        <a:t> 
 Ihr beneidet Prinz Harry und Meghan Markle um ihre Hochzeitsfeier? Dazu besteht überhaupt kein Grund, wie Rosi Freese eindrucksvoll darlegt!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4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- 2018-01-26 05:29:18 </a:t>
                      </a:r>
                      <a:r>
                        <a:rPr lang="de-DE" sz="1000"/>
                        <a:t> 
 Irgendwo ankommen ohne zu wissen, wie? Manchmal ist uns Rosi ein bisschen unheimlich...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92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- 2018-06-08 04:00:01 </a:t>
                      </a:r>
                      <a:r>
                        <a:rPr lang="de-DE" sz="1000"/>
                        <a:t> 
 Oma Rosi feiert Geburtstag! Wenn doch nur die Gäste nicht wären... 🙄😂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53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1C9CF-F183-4A6B-A5D3-B77F6578E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4058009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269D-7894-4B3F-88CC-A62F096C6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06ED2-2D79-4E21-A033-80ED2619F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42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6265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457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161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064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780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42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14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6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- 2018-03-09 05:00:00 </a:t>
                      </a:r>
                      <a:r>
                        <a:rPr lang="de-DE" sz="1000"/>
                        <a:t> 
 Oma Rosi hat keinen Bock mehr: Freeses mit "ee" oder "eh" oder "äh" oder was? Wo bleibt die Namens-Schreibreform?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60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- 2018-02-16 05:00:00 </a:t>
                      </a:r>
                      <a:r>
                        <a:rPr lang="de-DE" sz="1000"/>
                        <a:t> 
 Ständiges Rumsitzen ist Studien zufolge genauso ungesund wie Rauchen. 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96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- 2018-05-04 04:00:00 </a:t>
                      </a:r>
                      <a:r>
                        <a:rPr lang="de-DE" sz="1000"/>
                        <a:t> 
 Entrümpler oder ab an die Straße?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52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- 2018-03-07 06:17:00 </a:t>
                      </a:r>
                      <a:r>
                        <a:rPr lang="de-DE" sz="1000"/>
                        <a:t> 
 Leidensgenossen hier? 😫
___
Die neue Folge: ndr.de/audio387360.html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41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- 2018-04-13 04:00:00 </a:t>
                      </a:r>
                      <a:r>
                        <a:rPr lang="de-DE" sz="1000"/>
                        <a:t> 
 Darf man Kinder im Restaurant mit einem Smartphone beschäftigen? Gegenvorschlag von Oma Rosi: Bezieht die Kinder einfach in euer Gespräch mit ein -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539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1D7CE-FA16-45AB-A5AA-57AF9BFFA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409879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303EF-807A-41D9-88ED-1B78ADBE7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F6F06-1416-4FDE-A49A-B29ADEE75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844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5087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874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08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532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197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333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2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- 2018-02-12 05:50:38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9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- 2018-01-02 13:32:53 </a:t>
                      </a:r>
                      <a:r>
                        <a:rPr lang="de-DE" sz="1000"/>
                        <a:t> 
 Achtung: Neue Staffel! Einschalten! Heute Abend, 22.30 Uhr! Jennifer - Sehnsucht nach was Besseres🤣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88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- 2018-02-01 12:44:57 </a:t>
                      </a:r>
                      <a:r>
                        <a:rPr lang="de-DE" sz="1000"/>
                        <a:t> 
 Auch Svenni wird älter! Wir feiern 750 Folgen Wir sind die Freeses!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5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- 2018-06-08 04:00:01 </a:t>
                      </a:r>
                      <a:r>
                        <a:rPr lang="de-DE" sz="1000"/>
                        <a:t> 
 Oma Rosi feiert Geburtstag! Wenn doch nur die Gäste nicht wären... 🙄😂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0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- 2018-02-02 05:00:00 </a:t>
                      </a:r>
                      <a:r>
                        <a:rPr lang="de-DE" sz="1000"/>
                        <a:t> 
 Seit Weihnachten 2016 tobt ein Wissenschaftsstreit um die Zählung der Folgen von "Wir sind die Freeses". Wann genau lief denn die 750. Folge? Rosi klärt auf!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0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B7A65-5E0A-4FC0-97A4-1AB7254E2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3500335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440E-24CF-425D-8F56-C3A4FF72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F670F-7081-46C4-99B8-2FD138AF8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2080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66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238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26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21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691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66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43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062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7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5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56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4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- 2018-01-26 05:29:18 </a:t>
                      </a:r>
                      <a:r>
                        <a:rPr lang="de-DE" sz="1000"/>
                        <a:t> 
 Irgendwo ankommen ohne zu wissen, wie? Manchmal ist uns Rosi ein bisschen unheimlich...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165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CB38E-872B-4870-8577-A1552DE55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342002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040D0-BF40-4891-8B56-640139BFC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BBF6B-728D-407A-803B-69867504F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862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336476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19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791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21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988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215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48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395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6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5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2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8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7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- 2018-05-22 10:06:41 </a:t>
                      </a:r>
                      <a:r>
                        <a:rPr lang="de-DE" sz="1000"/>
                        <a:t> 
 Liebe Freunde, hiermit bedanke ich mich recht herzlich für die zahlreichen Aufmerksamkeiten zu meiner Konfirmation, auch im Namen meiner Familie! Ich habe mich sehr gefreut. Liebe Grüße, euer Sven Freese 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5229E-FC4D-4F2E-B0ED-864C89B5B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1546253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5276-A484-4F22-82D7-E457347A9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4A0C0-7139-48AC-86FF-B7AEE9F8C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90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69905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5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45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097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276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355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446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2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- 2018-05-22 10:06:41 </a:t>
                      </a:r>
                      <a:r>
                        <a:rPr lang="de-DE" sz="1000"/>
                        <a:t> 
 Liebe Freunde, hiermit bedanke ich mich recht herzlich für die zahlreichen Aufmerksamkeiten zu meiner Konfirmation, auch im Namen meiner Familie! Ich habe mich sehr gefreut. Liebe Grüße, euer Sven Freese 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2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- 2018-02-15 18:47:49 </a:t>
                      </a:r>
                      <a:r>
                        <a:rPr lang="de-DE" sz="1000"/>
                        <a:t> 
 Die Freeses und Steffi im TV: Mit viel Liebe zum Detail hat NDR 2 Hörer Harry dieses Mini-Modell der Comedy-Welt von Andreas Altenburg gebaut. Tolle Aktion!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7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- 2018-05-20 07:38:41 </a:t>
                      </a:r>
                      <a:r>
                        <a:rPr lang="de-DE" sz="1000"/>
                        <a:t> 
 Heute ist Svennis Konfirmation! Wie er wohl mit Schlips aussieht? Und was würdet ihr ihm schenken? 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6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- 2018-05-04 04:00:00 </a:t>
                      </a:r>
                      <a:r>
                        <a:rPr lang="de-DE" sz="1000"/>
                        <a:t> 
 Entrümpler oder ab an die Straße?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5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- 2018-04-13 04:00:00 </a:t>
                      </a:r>
                      <a:r>
                        <a:rPr lang="de-DE" sz="1000"/>
                        <a:t> 
 Darf man Kinder im Restaurant mit einem Smartphone beschäftigen? Gegenvorschlag von Oma Rosi: Bezieht die Kinder einfach in euer Gespräch mit ein -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C348C-153C-4ABD-A375-6DB60D3BA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061566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57258-44CA-4EDA-8EA5-96F5CEA4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EF9CB-BC45-4812-8533-4EB48C91C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44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9202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6709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07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662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9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24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48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966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8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- 2018-01-06 17:25:53 </a:t>
                      </a:r>
                      <a:r>
                        <a:rPr lang="de-DE" sz="1000"/>
                        <a:t> 
 Nur noch zwei Tage. Dann geht's weiter. Wie haben Rosi &amp; Co. den Familienbesuch überstanden? Ihr hört es am Montag, 7.17 Uhr...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4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Wir sind die Freeses - 2018-06-06 05:26:21 </a:t>
                      </a:r>
                      <a:r>
                        <a:rPr lang="en-US" sz="1000"/>
                        <a:t> 
 Intensives Astronautentraining? Pah! Oma Rosi wurde vom Leben abgehärtet... 💪
Hier geht's zur aktuellen Folge ▶️ ndr.de/audio412348.html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12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- 2018-06-08 05:18:27 </a:t>
                      </a:r>
                      <a:r>
                        <a:rPr lang="de-DE" sz="1000"/>
                        <a:t> 
 Oma Rosi wird 67. 🎂 Und irgendwas ist anders...
Die aktuelle Folge ▶️ ndr.de/audio412992.html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9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- 2018-06-07 05:19:49 </a:t>
                      </a:r>
                      <a:r>
                        <a:rPr lang="de-DE" sz="1000"/>
                        <a:t> 
 Lebensweisheiten von den Freeses – sogar in der Kunstausstellung... 😮
Die neue Folge ▶️ ndr.de/audio412690.html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1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- 2018-01-09 06:18:00 </a:t>
                      </a:r>
                      <a:r>
                        <a:rPr lang="de-DE" sz="1000"/>
                        <a:t> 
 Was für eine Nase friert bei euch im Gesicht? 👃❄️
Die neue Folge: ndr.de/ndr2/audio371536.html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6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28BD0-8406-4CC6-A6D3-DDB42A129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3633860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106E8-B473-42E9-96DC-12DF38407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1EEE0-5511-447A-BE7D-A0F09B15F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102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9929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373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11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40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39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73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54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43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0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9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5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2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2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- 2018-05-22 10:06:41 </a:t>
                      </a:r>
                      <a:r>
                        <a:rPr lang="de-DE" sz="1000"/>
                        <a:t> 
 Liebe Freunde, hiermit bedanke ich mich recht herzlich für die zahlreichen Aufmerksamkeiten zu meiner Konfirmation, auch im Namen meiner Familie! Ich habe mich sehr gefreut. Liebe Grüße, euer Sven Freese 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84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2272B-2ADE-4269-A0AD-BBF0B6F2F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1746316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55F2-E679-47EA-9A63-8CCC7656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849D7-7881-40F8-B916-7891EDE66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136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9970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371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15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85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149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133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6158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54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73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29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487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35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- 2018-02-27 06:20:04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Freese 1 ist taub auf ihrem Dieselohr. 🚕🌫️ Die ganze Folge: ndr.de/audio385096.html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88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- 2018-05-07 05:21:29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Rettet das "Tschüss"! 💪🙃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9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99B8F-4B3A-4B1C-AE89-C2DEFF153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36262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6085-4662-4190-BB57-F49EF337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62F6F-B3C0-4084-B627-10204DDEF5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115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38654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01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834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735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7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81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995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84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779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324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335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2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- 2018-05-22 10:06:41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Freunde, hiermit bedanke ich mich recht herzlich für die zahlreichen Aufmerksamkeiten zu meiner Konfirmation, auch im Namen meiner Familie! Ich habe mich sehr gefreut. Liebe Grüße, euer Sven Freese 🤩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8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- 2018-04-06 04:00:00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Oma Rosis Beitrag zur gesunden Ernährung: Zwei Eier mit Maggi, Teewurst auf Toast und zwei Kiwis. 😱😳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Freese 1 an alle - #120: Weltgesundheitstag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59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3341F-4D23-4CB1-9EF7-1A9F69726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3429943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B996F-9DDC-4BB2-9B4D-BB1720C6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C4116-C358-4179-940D-1082C9AA6C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174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58369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226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628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88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03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939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088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23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320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85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39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9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- 2018-03-29 04:00:00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Díe Kreuzigung als Partywissen? Die Auferstehung als Funfact? Da hört für Oma Rosi das Spaß auf.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Freese 1 an alle - #119 - Warum wir Ostern feiern!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46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D5870-CB72-4FAD-947A-6B3E5AF32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245876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031B-70F2-4AC0-86D3-D030DD96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9D507-B782-4531-965B-9C437A1CF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75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32212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945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5026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33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17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94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111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8835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5448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00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155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08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56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2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9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85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- 2018-05-18 04:00:01 </a:t>
                      </a:r>
                      <a:r>
                        <a:rPr lang="de-DE" sz="1000"/>
                        <a:t> 
 Ihr beneidet Prinz Harry und Meghan Markle um ihre Hochzeitsfeier? Dazu besteht überhaupt kein Grund, wie Rosi Freese eindrucksvoll darlegt!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4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- 2018-01-26 05:29:18 </a:t>
                      </a:r>
                      <a:r>
                        <a:rPr lang="de-DE" sz="1000"/>
                        <a:t> 
 Irgendwo ankommen ohne zu wissen, wie? Manchmal ist uns Rosi ein bisschen unheimlich...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5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- 2018-06-08 04:00:01 </a:t>
                      </a:r>
                      <a:r>
                        <a:rPr lang="de-DE" sz="1000"/>
                        <a:t> 
 Oma Rosi feiert Geburtstag! Wenn doch nur die Gäste nicht wären... 🙄😂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90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D7693-5A9A-47F4-AC44-772F37192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01.01.2018 - 13.06.2018</a:t>
            </a:r>
          </a:p>
        </p:txBody>
      </p:sp>
    </p:spTree>
    <p:extLst>
      <p:ext uri="{BB962C8B-B14F-4D97-AF65-F5344CB8AC3E}">
        <p14:creationId xmlns:p14="http://schemas.microsoft.com/office/powerpoint/2010/main" val="2822392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1941</Words>
  <Application>Microsoft Office PowerPoint</Application>
  <PresentationFormat>On-screen Show (4:3)</PresentationFormat>
  <Paragraphs>808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Wir sind die Freeses</vt:lpstr>
      <vt:lpstr>Anzahl Post, Reaktionen (Kommentare, Shares, Likes) - FB Insights | Wir sind die Freeses</vt:lpstr>
      <vt:lpstr>Profil - Fans | Wir sind die Freeses</vt:lpstr>
      <vt:lpstr>Profil - Potenzielle Reichweite | Wir sind die Freeses</vt:lpstr>
      <vt:lpstr>Profil - Aktive Nutzer | Wir sind die Freeses</vt:lpstr>
      <vt:lpstr>Profil - Video-Starts ab 10 Sek. | Wir sind die Freeses</vt:lpstr>
      <vt:lpstr>Profil - Durchschnitt Potenzi. Reichweite pro Tag | Wir sind die Freeses</vt:lpstr>
      <vt:lpstr>Distributionstyp - FB Insights | Wir sind die Freeses</vt:lpstr>
      <vt:lpstr>Distributionstyp - Tabelle - FB Insights | Wir sind die Freeses</vt:lpstr>
      <vt:lpstr>Eigene Posts - Shares - Export | Wir sind die Freeses</vt:lpstr>
      <vt:lpstr>Eigene Posts - Kommentare - Export | Wir sind die Freeses</vt:lpstr>
      <vt:lpstr>Eigene Posts - Links - Export | Wir sind die Freeses - 1 of 2</vt:lpstr>
      <vt:lpstr>Eigene Posts - Links - Export | Wir sind die Freeses - 2 of 2</vt:lpstr>
      <vt:lpstr>Eigene Posts - Videostarts - Export | Wir sind die Freeses</vt:lpstr>
      <vt:lpstr>Eigene Posts - Videostartrate - Export | Wir sind die Freeses</vt:lpstr>
      <vt:lpstr>Eigene Posts - Videostartrate - Flop - Export | Wir sind die Freeses</vt:lpstr>
      <vt:lpstr>Eigene Posts - Potenzielle Reichweite - Export | Wir sind die Freeses</vt:lpstr>
      <vt:lpstr>Eigene Posts - Aktive Nutzer - Export | Wir sind die Freeses</vt:lpstr>
      <vt:lpstr>Eigene Posts - I-Rate Aktive Nutzer - Export | Wir sind die Freeses</vt:lpstr>
      <vt:lpstr>Eigene Posts - I-Rate Aktive Nutzer-Flop - Export | Wir sind die Freeses</vt:lpstr>
      <vt:lpstr>Eigene Post - Summe Interaktionen - Export | Wir sind die Freeses</vt:lpstr>
      <vt:lpstr>Eigene Posts - Reaktionen - Export | Wir sind die Freeses - 1 of 3</vt:lpstr>
      <vt:lpstr>Eigene Posts - Reaktionen - Export | Wir sind die Freeses - 2 of 3</vt:lpstr>
      <vt:lpstr>Eigene Posts - Reaktionen - Export | Wir sind die Freeses - 3 of 3</vt:lpstr>
      <vt:lpstr>Eigene Videos - Crossposts - Export | Wir sind die Freeses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2018-06-14T10:07:55Z</dcterms:created>
  <dcterms:modified xsi:type="dcterms:W3CDTF">2018-06-14T10:08:45Z</dcterms:modified>
</cp:coreProperties>
</file>