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01.07.2013</c:v>
                </c:pt>
                <c:pt idx="1">
                  <c:v>02.07.2013</c:v>
                </c:pt>
                <c:pt idx="2">
                  <c:v>03.07.2013</c:v>
                </c:pt>
                <c:pt idx="3">
                  <c:v>04.07.2013</c:v>
                </c:pt>
                <c:pt idx="4">
                  <c:v>05.07.2013</c:v>
                </c:pt>
                <c:pt idx="5">
                  <c:v>06.07.2013</c:v>
                </c:pt>
                <c:pt idx="6">
                  <c:v>07.07.2013</c:v>
                </c:pt>
                <c:pt idx="7">
                  <c:v>08.07.2013</c:v>
                </c:pt>
                <c:pt idx="8">
                  <c:v>09.07.2013</c:v>
                </c:pt>
                <c:pt idx="9">
                  <c:v>10.07.2013</c:v>
                </c:pt>
                <c:pt idx="10">
                  <c:v>11.07.2013</c:v>
                </c:pt>
                <c:pt idx="11">
                  <c:v>12.07.2013</c:v>
                </c:pt>
                <c:pt idx="12">
                  <c:v>13.07.2013</c:v>
                </c:pt>
                <c:pt idx="13">
                  <c:v>14.07.2013</c:v>
                </c:pt>
                <c:pt idx="14">
                  <c:v>15.07.2013</c:v>
                </c:pt>
                <c:pt idx="15">
                  <c:v>16.07.2013</c:v>
                </c:pt>
                <c:pt idx="16">
                  <c:v>17.07.2013</c:v>
                </c:pt>
                <c:pt idx="17">
                  <c:v>18.07.2013</c:v>
                </c:pt>
                <c:pt idx="18">
                  <c:v>19.07.2013</c:v>
                </c:pt>
                <c:pt idx="19">
                  <c:v>20.07.2013</c:v>
                </c:pt>
                <c:pt idx="20">
                  <c:v>21.07.2013</c:v>
                </c:pt>
                <c:pt idx="21">
                  <c:v>22.07.2013</c:v>
                </c:pt>
                <c:pt idx="22">
                  <c:v>23.07.2013</c:v>
                </c:pt>
                <c:pt idx="23">
                  <c:v>24.07.2013</c:v>
                </c:pt>
                <c:pt idx="24">
                  <c:v>25.07.2013</c:v>
                </c:pt>
                <c:pt idx="25">
                  <c:v>26.07.2013</c:v>
                </c:pt>
                <c:pt idx="26">
                  <c:v>27.07.2013</c:v>
                </c:pt>
                <c:pt idx="27">
                  <c:v>28.07.2013</c:v>
                </c:pt>
                <c:pt idx="28">
                  <c:v>29.07.2013</c:v>
                </c:pt>
                <c:pt idx="29">
                  <c:v>30.07.2013</c:v>
                </c:pt>
                <c:pt idx="30">
                  <c:v>31.07.2013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D8-4EC4-BEFE-246D45913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50080"/>
        <c:axId val="344742536"/>
      </c:lineChart>
      <c:catAx>
        <c:axId val="344750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42536"/>
        <c:crosses val="autoZero"/>
        <c:auto val="1"/>
        <c:lblAlgn val="ctr"/>
        <c:lblOffset val="100"/>
        <c:noMultiLvlLbl val="0"/>
      </c:catAx>
      <c:valAx>
        <c:axId val="344742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50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tagesschau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01.07.2013</c:v>
                </c:pt>
                <c:pt idx="1">
                  <c:v>02.07.2013</c:v>
                </c:pt>
                <c:pt idx="2">
                  <c:v>03.07.2013</c:v>
                </c:pt>
                <c:pt idx="3">
                  <c:v>04.07.2013</c:v>
                </c:pt>
                <c:pt idx="4">
                  <c:v>05.07.2013</c:v>
                </c:pt>
                <c:pt idx="5">
                  <c:v>06.07.2013</c:v>
                </c:pt>
                <c:pt idx="6">
                  <c:v>07.07.2013</c:v>
                </c:pt>
                <c:pt idx="7">
                  <c:v>08.07.2013</c:v>
                </c:pt>
                <c:pt idx="8">
                  <c:v>09.07.2013</c:v>
                </c:pt>
                <c:pt idx="9">
                  <c:v>10.07.2013</c:v>
                </c:pt>
                <c:pt idx="10">
                  <c:v>11.07.2013</c:v>
                </c:pt>
                <c:pt idx="11">
                  <c:v>12.07.2013</c:v>
                </c:pt>
                <c:pt idx="12">
                  <c:v>13.07.2013</c:v>
                </c:pt>
                <c:pt idx="13">
                  <c:v>14.07.2013</c:v>
                </c:pt>
                <c:pt idx="14">
                  <c:v>15.07.2013</c:v>
                </c:pt>
                <c:pt idx="15">
                  <c:v>16.07.2013</c:v>
                </c:pt>
                <c:pt idx="16">
                  <c:v>17.07.2013</c:v>
                </c:pt>
                <c:pt idx="17">
                  <c:v>18.07.2013</c:v>
                </c:pt>
                <c:pt idx="18">
                  <c:v>19.07.2013</c:v>
                </c:pt>
                <c:pt idx="19">
                  <c:v>20.07.2013</c:v>
                </c:pt>
                <c:pt idx="20">
                  <c:v>21.07.2013</c:v>
                </c:pt>
                <c:pt idx="21">
                  <c:v>22.07.2013</c:v>
                </c:pt>
                <c:pt idx="22">
                  <c:v>23.07.2013</c:v>
                </c:pt>
                <c:pt idx="23">
                  <c:v>24.07.2013</c:v>
                </c:pt>
                <c:pt idx="24">
                  <c:v>25.07.2013</c:v>
                </c:pt>
                <c:pt idx="25">
                  <c:v>26.07.2013</c:v>
                </c:pt>
                <c:pt idx="26">
                  <c:v>27.07.2013</c:v>
                </c:pt>
                <c:pt idx="27">
                  <c:v>28.07.2013</c:v>
                </c:pt>
                <c:pt idx="28">
                  <c:v>29.07.2013</c:v>
                </c:pt>
                <c:pt idx="29">
                  <c:v>30.07.2013</c:v>
                </c:pt>
                <c:pt idx="30">
                  <c:v>31.07.2013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1781</c:v>
                </c:pt>
                <c:pt idx="1">
                  <c:v>1968</c:v>
                </c:pt>
                <c:pt idx="2">
                  <c:v>2606</c:v>
                </c:pt>
                <c:pt idx="3">
                  <c:v>2082</c:v>
                </c:pt>
                <c:pt idx="4">
                  <c:v>1902</c:v>
                </c:pt>
                <c:pt idx="5">
                  <c:v>2053</c:v>
                </c:pt>
                <c:pt idx="6">
                  <c:v>2669</c:v>
                </c:pt>
                <c:pt idx="7">
                  <c:v>3115</c:v>
                </c:pt>
                <c:pt idx="8">
                  <c:v>2634</c:v>
                </c:pt>
                <c:pt idx="9">
                  <c:v>2131</c:v>
                </c:pt>
                <c:pt idx="10">
                  <c:v>2208</c:v>
                </c:pt>
                <c:pt idx="11">
                  <c:v>2162</c:v>
                </c:pt>
                <c:pt idx="12">
                  <c:v>2271</c:v>
                </c:pt>
                <c:pt idx="13">
                  <c:v>2474</c:v>
                </c:pt>
                <c:pt idx="14">
                  <c:v>2137</c:v>
                </c:pt>
                <c:pt idx="15">
                  <c:v>2075</c:v>
                </c:pt>
                <c:pt idx="16">
                  <c:v>2085</c:v>
                </c:pt>
                <c:pt idx="17">
                  <c:v>1702</c:v>
                </c:pt>
                <c:pt idx="18">
                  <c:v>1655</c:v>
                </c:pt>
                <c:pt idx="19">
                  <c:v>1794</c:v>
                </c:pt>
                <c:pt idx="20">
                  <c:v>1919</c:v>
                </c:pt>
                <c:pt idx="21">
                  <c:v>2034</c:v>
                </c:pt>
                <c:pt idx="22">
                  <c:v>2098</c:v>
                </c:pt>
                <c:pt idx="23">
                  <c:v>2186</c:v>
                </c:pt>
                <c:pt idx="24">
                  <c:v>2193</c:v>
                </c:pt>
                <c:pt idx="25">
                  <c:v>2006</c:v>
                </c:pt>
                <c:pt idx="26">
                  <c:v>2602</c:v>
                </c:pt>
                <c:pt idx="27">
                  <c:v>2573</c:v>
                </c:pt>
                <c:pt idx="28">
                  <c:v>2806</c:v>
                </c:pt>
                <c:pt idx="29">
                  <c:v>3318</c:v>
                </c:pt>
                <c:pt idx="30">
                  <c:v>2114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AE-44C5-A1FF-66887163A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4743192"/>
        <c:axId val="284060944"/>
      </c:lineChart>
      <c:catAx>
        <c:axId val="344743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60944"/>
        <c:crosses val="autoZero"/>
        <c:auto val="1"/>
        <c:lblAlgn val="ctr"/>
        <c:lblOffset val="100"/>
        <c:noMultiLvlLbl val="0"/>
      </c:catAx>
      <c:valAx>
        <c:axId val="28406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4743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61AB5-61A4-4982-8A30-4200ECE5CAA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2D2DA8-104D-406B-9933-8408160DAB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30888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89FBE-16B8-4FF3-BD60-4D56F516CA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- Profilübersicht (intern)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946183-F28E-4A8E-8FC6-8FED5D4532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45636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13027726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0904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5767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0221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41909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46134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5686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496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556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364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 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1637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2799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5F832-4A7A-4CA6-9AC2-540F143E4E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3164598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8A1B6-6694-43A4-A14A-DE7783F3D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- Profilübersicht (intern) - Lifetime | tagesschau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5845B-5B00-4465-9746-43ADCF2FEF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3857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9213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0735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90212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9403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60168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89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1892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2396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83254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Abonnenten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3613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tagesschau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2280346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38732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0C42D-F78F-4C0E-B11E-FBB8B66BF7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993378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356BC8-3F52-4972-BF8E-0ADE447A5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 | tagesschau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638CED-B148-4674-9EA0-E0BD1FC3E5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1441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A731C-3EF3-456B-84FE-150F88ABEB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3F9CF-EF81-4D24-80BE-E92C84590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6732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73768-21BE-418B-B36B-47062D1F0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Youtube Video Views Change  | tagesschau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519F0B-C1EC-4422-AE18-59D8069ED6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23288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F32E03-6FAE-49C7-897B-5314682483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691523-2862-4FF1-89AF-1459EF17E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7132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E62E69-4CEC-433F-9ABB-05C9F4EF0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Top Ten Videos im Zeitraum genutzt | tagesschau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AC69F-1836-4492-A4E8-968EBF4075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6369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31145870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4505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7458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9126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00057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3432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72004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6803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405149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75107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07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- 2010-12-13 13:42:11 </a:t>
                      </a:r>
                      <a:r>
                        <a:rPr lang="de-DE" sz="1000"/>
                        <a:t>
 Die Tagesschau Smartphone App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7921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- 2013-07-29 18:55:25 </a:t>
                      </a:r>
                      <a:r>
                        <a:rPr lang="de-DE" sz="1000"/>
                        <a:t>
 tagesschau 20:00 Uhr, 29.07.2013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423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- 2013-07-24 23:34:10 </a:t>
                      </a:r>
                      <a:r>
                        <a:rPr lang="de-DE" sz="1000"/>
                        <a:t>
 tagesthemen 23:40 Uhr, 24.07.2013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17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- 2013-07-25 18:56:45 </a:t>
                      </a:r>
                      <a:r>
                        <a:rPr lang="de-DE" sz="1000"/>
                        <a:t>
 tagesschau 20:00 Uhr, 25.07.2013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196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- 2013-07-07 19:16:13 </a:t>
                      </a:r>
                      <a:r>
                        <a:rPr lang="de-DE" sz="1000"/>
                        <a:t>
 tagesschau 20:00 Uhr, 07.07.2013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12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- 2013-07-27 18:56:28 </a:t>
                      </a:r>
                      <a:r>
                        <a:rPr lang="de-DE" sz="1000"/>
                        <a:t>
 tagesschau 20:00 Uhr, 27.07.2013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7947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- 2013-07-05 18:55:04 </a:t>
                      </a:r>
                      <a:r>
                        <a:rPr lang="de-DE" sz="1000"/>
                        <a:t>
 tagesschau 20:00 Uhr, 05.07.2013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245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- 2013-07-28 19:03:02 </a:t>
                      </a:r>
                      <a:r>
                        <a:rPr lang="de-DE" sz="1000"/>
                        <a:t>
 tagesschau 20:00 Uhr, 28.07.2013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72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- 2013-07-23 18:57:07 </a:t>
                      </a:r>
                      <a:r>
                        <a:rPr lang="de-DE" sz="1000"/>
                        <a:t>
 tagesschau 20:00 Uhr, 23.07.2013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16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tagesschau - 2013-07-11 18:58:15 </a:t>
                      </a:r>
                      <a:r>
                        <a:rPr lang="de-DE" sz="1000"/>
                        <a:t>
 tagesschau 20:00 Uhr, 11.07.2013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196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3C0F56-6FA1-4F91-BD3B-C97556E235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14380351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CB196-478C-43D4-AC08-35AA622F7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FAE156-46A8-419F-B46B-81F6C5EC1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40604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53602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3702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452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05207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426817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71012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5207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656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- 2013-07-29 18:42:27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29.07.2013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10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- 2013-07-27 18:41:28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27.07.2013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51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- 2013-07-25 18:42:54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25.07.2013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612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- 2013-07-07 19:02:55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07.07.2013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212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- 2013-07-23 18:42:16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23.07.2013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802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- 2013-07-24 23:14:24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23:40 Uhr, 24.07.2013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4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- 2013-07-28 18:43:16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28.07.2013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157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- 2013-07-26 18:40:24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26.07.2013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4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- 2013-07-18 19:02:36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18.07.2013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8411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- 2013-07-05 18:41:46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05.07.2013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2480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85E8D6-92F0-48F7-AADB-40A984CC2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14236407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12292-64DE-492F-8F90-3757C0BDA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A7B43-261E-43F8-B302-9996FB9C50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71054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656100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464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9242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29083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32043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43059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045028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454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- 2013-07-14 18:49:38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14.07.2013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07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- 2013-07-31 18:40:08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31.07.2013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4737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- 2013-07-31 21:37:46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22:15 Uhr, 31.07.2013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4306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- 2013-07-11 18:42:45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11.07.2013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0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- 2013-07-10 18:42:45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10.07.2013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8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- 2013-07-21 18:45:31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21.07.2013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980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- 2013-07-20 18:47:49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20.07.2013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360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- 2013-07-22 18:51:15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22.07.2013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216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- 2013-07-09 18:52:57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09.07.2013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04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- 2013-07-24 18:45:25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24.07.2013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912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186B11-9677-4CDD-A73D-CFC58EB87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37505627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CF8F22-462A-43FC-894E-46D16EFB7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YT Videos im Zeitraum veröffentlicht -  Lifetime | tagesschau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92A7FF-E0E9-4E65-AD85-B05D3E0F89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409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633764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413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2134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20927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267196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12343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78895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985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- 2013-07-13 18:55:40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13.07.2013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63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- 2013-07-25 21:07:27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21:45 Uhr, 25.07.2013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85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- 2013-07-15 18:54:34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15.07.2013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644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- 2013-07-08 18:47:22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tagesschau 20:00 Uhr, 08.07.2013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7662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tagesschau - 2013-07-01 21:45:40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tagesthemen 22:15 Uhr, 01.07.2013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542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96C3C-E211-46BE-9047-E8AEA60F48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10658645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BB346-AF6A-443E-8F6F-36FECCC312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YT Traffic Sources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D9F376-6CD3-49D1-BEE1-9ED8BAAD55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5304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897410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0107090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560845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83048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Channel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259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Annotation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2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1728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Google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024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embedded player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79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978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7269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684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156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709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1291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A22B0-A30B-4D4C-9209-DD1FB480D0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3603444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BD99C-BBA7-4830-899F-1EDE1D633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Playback Locations | tagesschau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BB8ED4-6834-4573-BAE4-B853B9E9AFF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41709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74068475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899799659"/>
                    </a:ext>
                  </a:extLst>
                </a:gridCol>
                <a:gridCol w="2798064">
                  <a:extLst>
                    <a:ext uri="{9D8B030D-6E8A-4147-A177-3AD203B41FA5}">
                      <a16:colId xmlns:a16="http://schemas.microsoft.com/office/drawing/2014/main" val="284586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Playback Location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91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9950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Embedded player on other websites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329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610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watch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9319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 other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6986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734670-68B0-41AB-A665-6133643E1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01.07.2013 - 31.07.2013</a:t>
            </a:r>
          </a:p>
        </p:txBody>
      </p:sp>
    </p:spTree>
    <p:extLst>
      <p:ext uri="{BB962C8B-B14F-4D97-AF65-F5344CB8AC3E}">
        <p14:creationId xmlns:p14="http://schemas.microsoft.com/office/powerpoint/2010/main" val="36776217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781</Words>
  <Application>Microsoft Office PowerPoint</Application>
  <PresentationFormat>On-screen Show (4:3)</PresentationFormat>
  <Paragraphs>430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Calibri</vt:lpstr>
      <vt:lpstr>Arial</vt:lpstr>
      <vt:lpstr>quintly_template</vt:lpstr>
      <vt:lpstr>MeFo - YouTube</vt:lpstr>
      <vt:lpstr>YT - Profilübersicht (intern) | tagesschau</vt:lpstr>
      <vt:lpstr>YT - Profilübersicht (intern) - Lifetime | tagesschau</vt:lpstr>
      <vt:lpstr>Youtube Subscribers Total | tagesschau</vt:lpstr>
      <vt:lpstr>Youtube Video Views Change  | tagesschau</vt:lpstr>
      <vt:lpstr>YT Top Ten Videos im Zeitraum genutzt | tagesschau</vt:lpstr>
      <vt:lpstr>YT Videos im Zeitraum veröffentlicht -  Lifetime | tagesschau - 1 of 3</vt:lpstr>
      <vt:lpstr>YT Videos im Zeitraum veröffentlicht -  Lifetime | tagesschau - 2 of 3</vt:lpstr>
      <vt:lpstr>YT Videos im Zeitraum veröffentlicht -  Lifetime | tagesschau - 3 of 3</vt:lpstr>
      <vt:lpstr>YT Traffic Sources | tagesschau</vt:lpstr>
      <vt:lpstr>Youtube Playback Locations | tagesschau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YouTube</dc:title>
  <dc:creator>Administrator</dc:creator>
  <cp:lastModifiedBy>Administrator</cp:lastModifiedBy>
  <cp:revision>1</cp:revision>
  <dcterms:created xsi:type="dcterms:W3CDTF">2018-06-05T12:49:05Z</dcterms:created>
  <dcterms:modified xsi:type="dcterms:W3CDTF">2018-06-05T12:49:38Z</dcterms:modified>
</cp:coreProperties>
</file>