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01.02.2015</c:v>
                </c:pt>
                <c:pt idx="1">
                  <c:v>02.02.2015</c:v>
                </c:pt>
                <c:pt idx="2">
                  <c:v>03.02.2015</c:v>
                </c:pt>
                <c:pt idx="3">
                  <c:v>04.02.2015</c:v>
                </c:pt>
                <c:pt idx="4">
                  <c:v>05.02.2015</c:v>
                </c:pt>
                <c:pt idx="5">
                  <c:v>06.02.2015</c:v>
                </c:pt>
                <c:pt idx="6">
                  <c:v>07.02.2015</c:v>
                </c:pt>
                <c:pt idx="7">
                  <c:v>08.02.2015</c:v>
                </c:pt>
                <c:pt idx="8">
                  <c:v>09.02.2015</c:v>
                </c:pt>
                <c:pt idx="9">
                  <c:v>10.02.2015</c:v>
                </c:pt>
                <c:pt idx="10">
                  <c:v>11.02.2015</c:v>
                </c:pt>
                <c:pt idx="11">
                  <c:v>12.02.2015</c:v>
                </c:pt>
                <c:pt idx="12">
                  <c:v>13.02.2015</c:v>
                </c:pt>
                <c:pt idx="13">
                  <c:v>14.02.2015</c:v>
                </c:pt>
                <c:pt idx="14">
                  <c:v>15.02.2015</c:v>
                </c:pt>
                <c:pt idx="15">
                  <c:v>16.02.2015</c:v>
                </c:pt>
                <c:pt idx="16">
                  <c:v>17.02.2015</c:v>
                </c:pt>
                <c:pt idx="17">
                  <c:v>18.02.2015</c:v>
                </c:pt>
                <c:pt idx="18">
                  <c:v>19.02.2015</c:v>
                </c:pt>
                <c:pt idx="19">
                  <c:v>20.02.2015</c:v>
                </c:pt>
                <c:pt idx="20">
                  <c:v>21.02.2015</c:v>
                </c:pt>
                <c:pt idx="21">
                  <c:v>22.02.2015</c:v>
                </c:pt>
                <c:pt idx="22">
                  <c:v>23.02.2015</c:v>
                </c:pt>
                <c:pt idx="23">
                  <c:v>24.02.2015</c:v>
                </c:pt>
                <c:pt idx="24">
                  <c:v>25.02.2015</c:v>
                </c:pt>
                <c:pt idx="25">
                  <c:v>26.02.2015</c:v>
                </c:pt>
                <c:pt idx="26">
                  <c:v>27.02.2015</c:v>
                </c:pt>
                <c:pt idx="27">
                  <c:v>28.02.2015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16121</c:v>
                </c:pt>
                <c:pt idx="1">
                  <c:v>16156</c:v>
                </c:pt>
                <c:pt idx="2">
                  <c:v>16168</c:v>
                </c:pt>
                <c:pt idx="3">
                  <c:v>16195</c:v>
                </c:pt>
                <c:pt idx="4">
                  <c:v>16221</c:v>
                </c:pt>
                <c:pt idx="5">
                  <c:v>16251</c:v>
                </c:pt>
                <c:pt idx="6">
                  <c:v>16283</c:v>
                </c:pt>
                <c:pt idx="7">
                  <c:v>16314</c:v>
                </c:pt>
                <c:pt idx="8">
                  <c:v>16340</c:v>
                </c:pt>
                <c:pt idx="9">
                  <c:v>16380</c:v>
                </c:pt>
                <c:pt idx="10">
                  <c:v>16395</c:v>
                </c:pt>
                <c:pt idx="11">
                  <c:v>16429</c:v>
                </c:pt>
                <c:pt idx="12">
                  <c:v>16455</c:v>
                </c:pt>
                <c:pt idx="13">
                  <c:v>16481</c:v>
                </c:pt>
                <c:pt idx="14">
                  <c:v>16513</c:v>
                </c:pt>
                <c:pt idx="15">
                  <c:v>16536</c:v>
                </c:pt>
                <c:pt idx="16">
                  <c:v>16562</c:v>
                </c:pt>
                <c:pt idx="17">
                  <c:v>16588</c:v>
                </c:pt>
                <c:pt idx="18">
                  <c:v>16608</c:v>
                </c:pt>
                <c:pt idx="19">
                  <c:v>16622</c:v>
                </c:pt>
                <c:pt idx="20">
                  <c:v>16644</c:v>
                </c:pt>
                <c:pt idx="21">
                  <c:v>16665</c:v>
                </c:pt>
                <c:pt idx="22">
                  <c:v>16700</c:v>
                </c:pt>
                <c:pt idx="23">
                  <c:v>16721</c:v>
                </c:pt>
                <c:pt idx="24">
                  <c:v>16760</c:v>
                </c:pt>
                <c:pt idx="25">
                  <c:v>16781</c:v>
                </c:pt>
                <c:pt idx="26">
                  <c:v>16813</c:v>
                </c:pt>
                <c:pt idx="27">
                  <c:v>16832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ED-40A4-A7C0-E2E076CBB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181952"/>
        <c:axId val="338184904"/>
      </c:lineChart>
      <c:catAx>
        <c:axId val="33818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84904"/>
        <c:crosses val="autoZero"/>
        <c:auto val="1"/>
        <c:lblAlgn val="ctr"/>
        <c:lblOffset val="100"/>
        <c:noMultiLvlLbl val="0"/>
      </c:catAx>
      <c:valAx>
        <c:axId val="33818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8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01.02.2015</c:v>
                </c:pt>
                <c:pt idx="1">
                  <c:v>02.02.2015</c:v>
                </c:pt>
                <c:pt idx="2">
                  <c:v>03.02.2015</c:v>
                </c:pt>
                <c:pt idx="3">
                  <c:v>04.02.2015</c:v>
                </c:pt>
                <c:pt idx="4">
                  <c:v>05.02.2015</c:v>
                </c:pt>
                <c:pt idx="5">
                  <c:v>06.02.2015</c:v>
                </c:pt>
                <c:pt idx="6">
                  <c:v>07.02.2015</c:v>
                </c:pt>
                <c:pt idx="7">
                  <c:v>08.02.2015</c:v>
                </c:pt>
                <c:pt idx="8">
                  <c:v>09.02.2015</c:v>
                </c:pt>
                <c:pt idx="9">
                  <c:v>10.02.2015</c:v>
                </c:pt>
                <c:pt idx="10">
                  <c:v>11.02.2015</c:v>
                </c:pt>
                <c:pt idx="11">
                  <c:v>12.02.2015</c:v>
                </c:pt>
                <c:pt idx="12">
                  <c:v>13.02.2015</c:v>
                </c:pt>
                <c:pt idx="13">
                  <c:v>14.02.2015</c:v>
                </c:pt>
                <c:pt idx="14">
                  <c:v>15.02.2015</c:v>
                </c:pt>
                <c:pt idx="15">
                  <c:v>16.02.2015</c:v>
                </c:pt>
                <c:pt idx="16">
                  <c:v>17.02.2015</c:v>
                </c:pt>
                <c:pt idx="17">
                  <c:v>18.02.2015</c:v>
                </c:pt>
                <c:pt idx="18">
                  <c:v>19.02.2015</c:v>
                </c:pt>
                <c:pt idx="19">
                  <c:v>20.02.2015</c:v>
                </c:pt>
                <c:pt idx="20">
                  <c:v>21.02.2015</c:v>
                </c:pt>
                <c:pt idx="21">
                  <c:v>22.02.2015</c:v>
                </c:pt>
                <c:pt idx="22">
                  <c:v>23.02.2015</c:v>
                </c:pt>
                <c:pt idx="23">
                  <c:v>24.02.2015</c:v>
                </c:pt>
                <c:pt idx="24">
                  <c:v>25.02.2015</c:v>
                </c:pt>
                <c:pt idx="25">
                  <c:v>26.02.2015</c:v>
                </c:pt>
                <c:pt idx="26">
                  <c:v>27.02.2015</c:v>
                </c:pt>
                <c:pt idx="27">
                  <c:v>28.02.2015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3920</c:v>
                </c:pt>
                <c:pt idx="1">
                  <c:v>3662</c:v>
                </c:pt>
                <c:pt idx="2">
                  <c:v>3610</c:v>
                </c:pt>
                <c:pt idx="3">
                  <c:v>5932</c:v>
                </c:pt>
                <c:pt idx="4">
                  <c:v>3821</c:v>
                </c:pt>
                <c:pt idx="5">
                  <c:v>3092</c:v>
                </c:pt>
                <c:pt idx="6">
                  <c:v>3396</c:v>
                </c:pt>
                <c:pt idx="7">
                  <c:v>4434</c:v>
                </c:pt>
                <c:pt idx="8">
                  <c:v>3736</c:v>
                </c:pt>
                <c:pt idx="9">
                  <c:v>3727</c:v>
                </c:pt>
                <c:pt idx="10">
                  <c:v>3724</c:v>
                </c:pt>
                <c:pt idx="11">
                  <c:v>3269</c:v>
                </c:pt>
                <c:pt idx="12">
                  <c:v>2960</c:v>
                </c:pt>
                <c:pt idx="13">
                  <c:v>3168</c:v>
                </c:pt>
                <c:pt idx="14">
                  <c:v>4069</c:v>
                </c:pt>
                <c:pt idx="15">
                  <c:v>3962</c:v>
                </c:pt>
                <c:pt idx="16">
                  <c:v>3688</c:v>
                </c:pt>
                <c:pt idx="17">
                  <c:v>3434</c:v>
                </c:pt>
                <c:pt idx="18">
                  <c:v>3538</c:v>
                </c:pt>
                <c:pt idx="19">
                  <c:v>2989</c:v>
                </c:pt>
                <c:pt idx="20">
                  <c:v>3398</c:v>
                </c:pt>
                <c:pt idx="21">
                  <c:v>3961</c:v>
                </c:pt>
                <c:pt idx="22">
                  <c:v>3564</c:v>
                </c:pt>
                <c:pt idx="23">
                  <c:v>3529</c:v>
                </c:pt>
                <c:pt idx="24">
                  <c:v>3405</c:v>
                </c:pt>
                <c:pt idx="25">
                  <c:v>3082</c:v>
                </c:pt>
                <c:pt idx="26">
                  <c:v>3031</c:v>
                </c:pt>
                <c:pt idx="27">
                  <c:v>3404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AB-43C7-A982-72065BE75F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175152"/>
        <c:axId val="339168264"/>
      </c:lineChart>
      <c:catAx>
        <c:axId val="33917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68264"/>
        <c:crosses val="autoZero"/>
        <c:auto val="1"/>
        <c:lblAlgn val="ctr"/>
        <c:lblOffset val="100"/>
        <c:noMultiLvlLbl val="0"/>
      </c:catAx>
      <c:valAx>
        <c:axId val="33916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7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A1E6B-F1F8-46A9-B4ED-14C061658B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AD235B-C5B8-41D8-8D57-9AF60DB127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119805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1C7BC-05FE-44C6-BE94-4B3D268FD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| tagesschau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B70A5A-690F-4878-9881-1AB2B0F3C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7866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73196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8151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6812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845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939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3309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1258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118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597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1627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73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37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D2C91-E545-4F24-B5E7-CAA0AD6F9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01.02.2015 - 28.02.2015</a:t>
            </a:r>
          </a:p>
        </p:txBody>
      </p:sp>
    </p:spTree>
    <p:extLst>
      <p:ext uri="{BB962C8B-B14F-4D97-AF65-F5344CB8AC3E}">
        <p14:creationId xmlns:p14="http://schemas.microsoft.com/office/powerpoint/2010/main" val="3009267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6E5A2-F73D-433F-9D54-4F423DA8D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- Lifetime | tagesschau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ED9BD8-2707-4464-A1BB-B360C87FE0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2986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3302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1241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0431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94384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4456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502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342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6302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517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53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667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8529B-2E5A-412E-9090-29378A0BE8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01.02.2015 - 28.02.2015</a:t>
            </a:r>
          </a:p>
        </p:txBody>
      </p:sp>
    </p:spTree>
    <p:extLst>
      <p:ext uri="{BB962C8B-B14F-4D97-AF65-F5344CB8AC3E}">
        <p14:creationId xmlns:p14="http://schemas.microsoft.com/office/powerpoint/2010/main" val="2841034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790AB-DE00-4413-93AA-655F1E22D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tagesschau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AFCF9E-42DA-454C-87FD-999E6839A9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9339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1A419-8DEF-4829-9F01-99AEA6541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01.02.2015 - 28.02.2015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D72AA-E38B-4B02-A2A0-59961253B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66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31FC3-7DA7-404F-9D15-5F5BAA14F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Video Views Change  | tagesschau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212F6F-61E3-47B7-9DD0-773E7AB067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375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F992-41BC-4A31-B2AD-BFFB8CEFB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01.02.2015 - 28.02.2015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79F5E-3CCE-4591-99E0-03B990BFB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057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AEAB9-7BF1-4019-A578-E43B98958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tagesschau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071821-B661-4174-A54E-B4A7646712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0399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248896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4547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9652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8344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5236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6638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2556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55030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1484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1349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879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- 2015-02-02 00:15:34 </a:t>
                      </a:r>
                      <a:r>
                        <a:rPr lang="de-DE" sz="1000"/>
                        <a:t>
 tagesthemen 23:02 Uhr, 01.02.2015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53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- 2010-12-13 13:42:11 </a:t>
                      </a:r>
                      <a:r>
                        <a:rPr lang="de-DE" sz="1000"/>
                        <a:t>
 Die Tagesschau Smartphone App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249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- 2015-02-04 19:55:49 </a:t>
                      </a:r>
                      <a:r>
                        <a:rPr lang="de-DE" sz="1000"/>
                        <a:t>
 tagesschau 20:00 Uhr, 04.02.2015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78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- 2015-02-10 20:01:10 </a:t>
                      </a:r>
                      <a:r>
                        <a:rPr lang="de-DE" sz="1000"/>
                        <a:t>
 tagesschau 20:00 Uhr, 10.02.2015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380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- 2015-02-03 19:53:49 </a:t>
                      </a:r>
                      <a:r>
                        <a:rPr lang="de-DE" sz="1000"/>
                        <a:t>
 tagesschau 20:00 Uhr, 03.02.2015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58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- 2015-02-20 20:12:25 </a:t>
                      </a:r>
                      <a:r>
                        <a:rPr lang="de-DE" sz="1000"/>
                        <a:t>
 tagesschau 20:00 Uhr, 20.02.2015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36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- 2015-02-11 19:59:06 </a:t>
                      </a:r>
                      <a:r>
                        <a:rPr lang="de-DE" sz="1000"/>
                        <a:t>
 tagesschau 20:00 Uhr, 11.02.2015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71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- 2015-02-16 20:07:26 </a:t>
                      </a:r>
                      <a:r>
                        <a:rPr lang="de-DE" sz="1000"/>
                        <a:t>
 tagesschau 20:00 Uhr, 16.02.2015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980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- 2015-02-09 20:04:56 </a:t>
                      </a:r>
                      <a:r>
                        <a:rPr lang="de-DE" sz="1000"/>
                        <a:t>
 tagesschau 20:00 Uhr, 09.02.2015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- 2015-02-22 19:55:35 </a:t>
                      </a:r>
                      <a:r>
                        <a:rPr lang="de-DE" sz="1000"/>
                        <a:t>
 tagesschau 20:00 Uhr, 22.02.2015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005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91066-0551-4CBA-B840-1D7FFE19C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01.02.2015 - 28.02.2015</a:t>
            </a:r>
          </a:p>
        </p:txBody>
      </p:sp>
    </p:spTree>
    <p:extLst>
      <p:ext uri="{BB962C8B-B14F-4D97-AF65-F5344CB8AC3E}">
        <p14:creationId xmlns:p14="http://schemas.microsoft.com/office/powerpoint/2010/main" val="333124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68FC5-337B-4DDE-923D-F71F13A0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tagesschau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ECBCC3-8F21-45D7-8E2B-A5BAF77CD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1795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855341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9107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5454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4689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4957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10295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53864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45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- 2015-02-15 19:57:55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15.02.2015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1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- 2015-02-02 00:00:43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tagesthemen 23:02 Uhr, 01.02.2015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0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- 2015-02-16 19:51:47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16.02.2015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41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- 2015-02-04 19:41:33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04.02.2015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70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- 2015-02-10 19:42:17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10.02.2015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237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- 2015-02-17 19:40:38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17.02.2015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64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- 2015-02-03 19:41:03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03.02.2015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05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- 2015-02-20 19:57:25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20.02.2015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54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- 2015-02-18 19:42:29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18.02.2015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28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- 2015-02-27 19:56:55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27.02.2015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420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CA82D-DFF0-4AC5-A43C-5BC24CD8E9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01.02.2015 - 28.02.2015</a:t>
            </a:r>
          </a:p>
        </p:txBody>
      </p:sp>
    </p:spTree>
    <p:extLst>
      <p:ext uri="{BB962C8B-B14F-4D97-AF65-F5344CB8AC3E}">
        <p14:creationId xmlns:p14="http://schemas.microsoft.com/office/powerpoint/2010/main" val="2471911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1D35D-EB41-42C7-AE08-02291B992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tagesschau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ED1848-4543-4652-B058-E5EEEB1704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629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05027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8998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184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2143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67925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7626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5510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36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- 2015-02-22 19:43:18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22.02.2015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79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- 2015-02-11 19:46:19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11.02.2015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08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- 2015-02-24 19:46:20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24.02.2015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341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- 2015-02-21 19:45:36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21.02.2015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56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- 2015-02-23 19:41:25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23.02.2015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455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- 2015-02-09 19:49:20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09.02.2015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7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- 2015-02-06 19:41:40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06.02.2015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09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- 2015-02-02 19:41:47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02.02.2015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68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- 2015-02-28 19:51:02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28.02.2015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45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- 2015-02-05 19:48:17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05.02.2015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133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7240D-0EF8-4C96-B5DF-89514EA36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01.02.2015 - 28.02.2015</a:t>
            </a:r>
          </a:p>
        </p:txBody>
      </p:sp>
    </p:spTree>
    <p:extLst>
      <p:ext uri="{BB962C8B-B14F-4D97-AF65-F5344CB8AC3E}">
        <p14:creationId xmlns:p14="http://schemas.microsoft.com/office/powerpoint/2010/main" val="1371502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26BC6-056D-42CD-98BF-47FAE134D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tagesschau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BA31DE-8C36-4AA1-AFF6-34FC282D43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4048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03192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886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6767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71239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80802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6564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54642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065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- 2015-02-19 19:48:35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19.02.2015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38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- 2015-02-12 19:49:52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12.02.2015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51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- 2015-02-08 19:44:10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08.02.2015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0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- 2015-02-01 19:52:55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01.02.2015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82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- 2015-02-26 19:54:05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26.02.2015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762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50B12-4D43-4DDA-A2F9-21B94F053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01.02.2015 - 28.02.2015</a:t>
            </a:r>
          </a:p>
        </p:txBody>
      </p:sp>
    </p:spTree>
    <p:extLst>
      <p:ext uri="{BB962C8B-B14F-4D97-AF65-F5344CB8AC3E}">
        <p14:creationId xmlns:p14="http://schemas.microsoft.com/office/powerpoint/2010/main" val="4105089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AC5AF-016B-4DF7-AA90-EDBE6E90D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| tagesschau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AE84C2-5B1A-4299-BA6C-374B399DB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703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437485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972950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886007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38689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96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External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95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97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– embedded player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4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37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609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86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420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96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158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478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DA728-52B3-464F-88AB-73097ABE1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01.02.2015 - 28.02.2015</a:t>
            </a:r>
          </a:p>
        </p:txBody>
      </p:sp>
    </p:spTree>
    <p:extLst>
      <p:ext uri="{BB962C8B-B14F-4D97-AF65-F5344CB8AC3E}">
        <p14:creationId xmlns:p14="http://schemas.microsoft.com/office/powerpoint/2010/main" val="1598258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1FA0A-0610-476E-B810-9DD2D69B1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tagesschau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A3DB78-D5B0-40A5-AC71-891D98C234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5516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87099363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304046557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1398273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67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74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25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Third-party application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63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692544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5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014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536E2-A746-4460-8C11-98D2E2FE4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01.02.2015 - 28.02.2015</a:t>
            </a:r>
          </a:p>
        </p:txBody>
      </p:sp>
    </p:spTree>
    <p:extLst>
      <p:ext uri="{BB962C8B-B14F-4D97-AF65-F5344CB8AC3E}">
        <p14:creationId xmlns:p14="http://schemas.microsoft.com/office/powerpoint/2010/main" val="3177266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779</Words>
  <Application>Microsoft Office PowerPoint</Application>
  <PresentationFormat>On-screen Show (4:3)</PresentationFormat>
  <Paragraphs>434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MeFo - YouTube</vt:lpstr>
      <vt:lpstr>YT - Profilübersicht (intern) | tagesschau</vt:lpstr>
      <vt:lpstr>YT - Profilübersicht (intern) - Lifetime | tagesschau</vt:lpstr>
      <vt:lpstr>Youtube Subscribers Total | tagesschau</vt:lpstr>
      <vt:lpstr>Youtube Video Views Change  | tagesschau</vt:lpstr>
      <vt:lpstr>YT Top Ten Videos im Zeitraum genutzt | tagesschau</vt:lpstr>
      <vt:lpstr>YT Videos im Zeitraum veröffentlicht -  Lifetime | tagesschau - 1 of 3</vt:lpstr>
      <vt:lpstr>YT Videos im Zeitraum veröffentlicht -  Lifetime | tagesschau - 2 of 3</vt:lpstr>
      <vt:lpstr>YT Videos im Zeitraum veröffentlicht -  Lifetime | tagesschau - 3 of 3</vt:lpstr>
      <vt:lpstr>YT Traffic Sources | tagesschau</vt:lpstr>
      <vt:lpstr>Youtube Playback Locations | tagesschau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2018-06-05T12:26:38Z</dcterms:created>
  <dcterms:modified xsi:type="dcterms:W3CDTF">2018-06-05T12:27:10Z</dcterms:modified>
</cp:coreProperties>
</file>