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tagesschau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01.06.2015</c:v>
                </c:pt>
                <c:pt idx="1">
                  <c:v>02.06.2015</c:v>
                </c:pt>
                <c:pt idx="2">
                  <c:v>03.06.2015</c:v>
                </c:pt>
                <c:pt idx="3">
                  <c:v>04.06.2015</c:v>
                </c:pt>
                <c:pt idx="4">
                  <c:v>05.06.2015</c:v>
                </c:pt>
                <c:pt idx="5">
                  <c:v>06.06.2015</c:v>
                </c:pt>
                <c:pt idx="6">
                  <c:v>07.06.2015</c:v>
                </c:pt>
                <c:pt idx="7">
                  <c:v>08.06.2015</c:v>
                </c:pt>
                <c:pt idx="8">
                  <c:v>09.06.2015</c:v>
                </c:pt>
                <c:pt idx="9">
                  <c:v>10.06.2015</c:v>
                </c:pt>
                <c:pt idx="10">
                  <c:v>11.06.2015</c:v>
                </c:pt>
                <c:pt idx="11">
                  <c:v>12.06.2015</c:v>
                </c:pt>
                <c:pt idx="12">
                  <c:v>13.06.2015</c:v>
                </c:pt>
                <c:pt idx="13">
                  <c:v>14.06.2015</c:v>
                </c:pt>
                <c:pt idx="14">
                  <c:v>15.06.2015</c:v>
                </c:pt>
                <c:pt idx="15">
                  <c:v>16.06.2015</c:v>
                </c:pt>
                <c:pt idx="16">
                  <c:v>17.06.2015</c:v>
                </c:pt>
                <c:pt idx="17">
                  <c:v>18.06.2015</c:v>
                </c:pt>
                <c:pt idx="18">
                  <c:v>19.06.2015</c:v>
                </c:pt>
                <c:pt idx="19">
                  <c:v>20.06.2015</c:v>
                </c:pt>
                <c:pt idx="20">
                  <c:v>21.06.2015</c:v>
                </c:pt>
                <c:pt idx="21">
                  <c:v>22.06.2015</c:v>
                </c:pt>
                <c:pt idx="22">
                  <c:v>23.06.2015</c:v>
                </c:pt>
                <c:pt idx="23">
                  <c:v>24.06.2015</c:v>
                </c:pt>
                <c:pt idx="24">
                  <c:v>25.06.2015</c:v>
                </c:pt>
                <c:pt idx="25">
                  <c:v>26.06.2015</c:v>
                </c:pt>
                <c:pt idx="26">
                  <c:v>27.06.2015</c:v>
                </c:pt>
                <c:pt idx="27">
                  <c:v>28.06.2015</c:v>
                </c:pt>
                <c:pt idx="28">
                  <c:v>29.06.2015</c:v>
                </c:pt>
                <c:pt idx="29">
                  <c:v>30.06.2015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19093</c:v>
                </c:pt>
                <c:pt idx="1">
                  <c:v>19113</c:v>
                </c:pt>
                <c:pt idx="2">
                  <c:v>19134</c:v>
                </c:pt>
                <c:pt idx="3">
                  <c:v>19148</c:v>
                </c:pt>
                <c:pt idx="4">
                  <c:v>19144</c:v>
                </c:pt>
                <c:pt idx="5">
                  <c:v>19147</c:v>
                </c:pt>
                <c:pt idx="6">
                  <c:v>19167</c:v>
                </c:pt>
                <c:pt idx="7">
                  <c:v>19210</c:v>
                </c:pt>
                <c:pt idx="8">
                  <c:v>19232</c:v>
                </c:pt>
                <c:pt idx="9">
                  <c:v>19249</c:v>
                </c:pt>
                <c:pt idx="10">
                  <c:v>19275</c:v>
                </c:pt>
                <c:pt idx="11">
                  <c:v>19286</c:v>
                </c:pt>
                <c:pt idx="12">
                  <c:v>19299</c:v>
                </c:pt>
                <c:pt idx="13">
                  <c:v>19322</c:v>
                </c:pt>
                <c:pt idx="14">
                  <c:v>19356</c:v>
                </c:pt>
                <c:pt idx="15">
                  <c:v>19381</c:v>
                </c:pt>
                <c:pt idx="16">
                  <c:v>19402</c:v>
                </c:pt>
                <c:pt idx="17">
                  <c:v>19428</c:v>
                </c:pt>
                <c:pt idx="18">
                  <c:v>19453</c:v>
                </c:pt>
                <c:pt idx="19">
                  <c:v>19472</c:v>
                </c:pt>
                <c:pt idx="20">
                  <c:v>19485</c:v>
                </c:pt>
                <c:pt idx="21">
                  <c:v>19500</c:v>
                </c:pt>
                <c:pt idx="22">
                  <c:v>19529</c:v>
                </c:pt>
                <c:pt idx="23">
                  <c:v>19564</c:v>
                </c:pt>
                <c:pt idx="24">
                  <c:v>19583</c:v>
                </c:pt>
                <c:pt idx="25">
                  <c:v>19602</c:v>
                </c:pt>
                <c:pt idx="26">
                  <c:v>19631</c:v>
                </c:pt>
                <c:pt idx="27">
                  <c:v>19668</c:v>
                </c:pt>
                <c:pt idx="28">
                  <c:v>19693</c:v>
                </c:pt>
                <c:pt idx="29">
                  <c:v>19729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5C-4667-AC66-4C9B3CAEAD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927832"/>
        <c:axId val="349928160"/>
      </c:lineChart>
      <c:catAx>
        <c:axId val="349927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928160"/>
        <c:crosses val="autoZero"/>
        <c:auto val="1"/>
        <c:lblAlgn val="ctr"/>
        <c:lblOffset val="100"/>
        <c:noMultiLvlLbl val="0"/>
      </c:catAx>
      <c:valAx>
        <c:axId val="349928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927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tagesschau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01.06.2015</c:v>
                </c:pt>
                <c:pt idx="1">
                  <c:v>02.06.2015</c:v>
                </c:pt>
                <c:pt idx="2">
                  <c:v>03.06.2015</c:v>
                </c:pt>
                <c:pt idx="3">
                  <c:v>04.06.2015</c:v>
                </c:pt>
                <c:pt idx="4">
                  <c:v>05.06.2015</c:v>
                </c:pt>
                <c:pt idx="5">
                  <c:v>06.06.2015</c:v>
                </c:pt>
                <c:pt idx="6">
                  <c:v>07.06.2015</c:v>
                </c:pt>
                <c:pt idx="7">
                  <c:v>08.06.2015</c:v>
                </c:pt>
                <c:pt idx="8">
                  <c:v>09.06.2015</c:v>
                </c:pt>
                <c:pt idx="9">
                  <c:v>10.06.2015</c:v>
                </c:pt>
                <c:pt idx="10">
                  <c:v>11.06.2015</c:v>
                </c:pt>
                <c:pt idx="11">
                  <c:v>12.06.2015</c:v>
                </c:pt>
                <c:pt idx="12">
                  <c:v>13.06.2015</c:v>
                </c:pt>
                <c:pt idx="13">
                  <c:v>14.06.2015</c:v>
                </c:pt>
                <c:pt idx="14">
                  <c:v>15.06.2015</c:v>
                </c:pt>
                <c:pt idx="15">
                  <c:v>16.06.2015</c:v>
                </c:pt>
                <c:pt idx="16">
                  <c:v>17.06.2015</c:v>
                </c:pt>
                <c:pt idx="17">
                  <c:v>18.06.2015</c:v>
                </c:pt>
                <c:pt idx="18">
                  <c:v>19.06.2015</c:v>
                </c:pt>
                <c:pt idx="19">
                  <c:v>20.06.2015</c:v>
                </c:pt>
                <c:pt idx="20">
                  <c:v>21.06.2015</c:v>
                </c:pt>
                <c:pt idx="21">
                  <c:v>22.06.2015</c:v>
                </c:pt>
                <c:pt idx="22">
                  <c:v>23.06.2015</c:v>
                </c:pt>
                <c:pt idx="23">
                  <c:v>24.06.2015</c:v>
                </c:pt>
                <c:pt idx="24">
                  <c:v>25.06.2015</c:v>
                </c:pt>
                <c:pt idx="25">
                  <c:v>26.06.2015</c:v>
                </c:pt>
                <c:pt idx="26">
                  <c:v>27.06.2015</c:v>
                </c:pt>
                <c:pt idx="27">
                  <c:v>28.06.2015</c:v>
                </c:pt>
                <c:pt idx="28">
                  <c:v>29.06.2015</c:v>
                </c:pt>
                <c:pt idx="29">
                  <c:v>30.06.2015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3603</c:v>
                </c:pt>
                <c:pt idx="1">
                  <c:v>3803</c:v>
                </c:pt>
                <c:pt idx="2">
                  <c:v>3608</c:v>
                </c:pt>
                <c:pt idx="3">
                  <c:v>3739</c:v>
                </c:pt>
                <c:pt idx="4">
                  <c:v>3228</c:v>
                </c:pt>
                <c:pt idx="5">
                  <c:v>3460</c:v>
                </c:pt>
                <c:pt idx="6">
                  <c:v>4742</c:v>
                </c:pt>
                <c:pt idx="7">
                  <c:v>4988</c:v>
                </c:pt>
                <c:pt idx="8">
                  <c:v>4302</c:v>
                </c:pt>
                <c:pt idx="9">
                  <c:v>3877</c:v>
                </c:pt>
                <c:pt idx="10">
                  <c:v>3459</c:v>
                </c:pt>
                <c:pt idx="11">
                  <c:v>3226</c:v>
                </c:pt>
                <c:pt idx="12">
                  <c:v>3641</c:v>
                </c:pt>
                <c:pt idx="13">
                  <c:v>5026</c:v>
                </c:pt>
                <c:pt idx="14">
                  <c:v>4540</c:v>
                </c:pt>
                <c:pt idx="15">
                  <c:v>3763</c:v>
                </c:pt>
                <c:pt idx="16">
                  <c:v>3949</c:v>
                </c:pt>
                <c:pt idx="17">
                  <c:v>3955</c:v>
                </c:pt>
                <c:pt idx="18">
                  <c:v>3298</c:v>
                </c:pt>
                <c:pt idx="19">
                  <c:v>3763</c:v>
                </c:pt>
                <c:pt idx="20">
                  <c:v>4699</c:v>
                </c:pt>
                <c:pt idx="21">
                  <c:v>4628</c:v>
                </c:pt>
                <c:pt idx="22">
                  <c:v>4301</c:v>
                </c:pt>
                <c:pt idx="23">
                  <c:v>4126</c:v>
                </c:pt>
                <c:pt idx="24">
                  <c:v>3699</c:v>
                </c:pt>
                <c:pt idx="25">
                  <c:v>3795</c:v>
                </c:pt>
                <c:pt idx="26">
                  <c:v>4805</c:v>
                </c:pt>
                <c:pt idx="27">
                  <c:v>10838</c:v>
                </c:pt>
                <c:pt idx="28">
                  <c:v>12395</c:v>
                </c:pt>
                <c:pt idx="29">
                  <c:v>5055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D0-4D39-89CE-18887B4909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120304"/>
        <c:axId val="351123256"/>
      </c:lineChart>
      <c:catAx>
        <c:axId val="351120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123256"/>
        <c:crosses val="autoZero"/>
        <c:auto val="1"/>
        <c:lblAlgn val="ctr"/>
        <c:lblOffset val="100"/>
        <c:noMultiLvlLbl val="0"/>
      </c:catAx>
      <c:valAx>
        <c:axId val="351123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120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F183D-D65C-4E1A-8DD6-363DCA3066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12364E-C6F8-40F7-BBA2-3B136E81FE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764458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79C21-78EB-4E08-99BD-C005FA311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- Profilübersicht (intern) | tagesschau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F4AEE6-82D0-4583-8F45-9B9E9F1978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14067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9022454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6174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4207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779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6370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0671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6706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8863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09164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5633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 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905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tagesschau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4846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6422A4-A89A-4D81-8EB6-4BF6224A9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01.06.2015 - 30.06.2015</a:t>
            </a:r>
          </a:p>
        </p:txBody>
      </p:sp>
    </p:spTree>
    <p:extLst>
      <p:ext uri="{BB962C8B-B14F-4D97-AF65-F5344CB8AC3E}">
        <p14:creationId xmlns:p14="http://schemas.microsoft.com/office/powerpoint/2010/main" val="803454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D88EE-E9A6-4448-84B9-2757F199D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- Profilübersicht (intern) - Lifetime | tagesschau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929BCA-3BF5-43ED-BC08-A5BF3E57BA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4035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8894780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87863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1851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89552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04834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65523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95142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7511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5905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502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tagesschau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4621430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5816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C8968-24B3-475A-8328-9DF659EA36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01.06.2015 - 30.06.2015</a:t>
            </a:r>
          </a:p>
        </p:txBody>
      </p:sp>
    </p:spTree>
    <p:extLst>
      <p:ext uri="{BB962C8B-B14F-4D97-AF65-F5344CB8AC3E}">
        <p14:creationId xmlns:p14="http://schemas.microsoft.com/office/powerpoint/2010/main" val="2311027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EA31D-04BD-4919-A619-E2C459F36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 | tagesschau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7E95E3-EFE2-401E-9CB8-269205F89F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48065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8B936A-39BC-436C-AB2B-11DB7526BE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01.06.2015 - 30.06.2015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61E59B-2E2C-43BF-90B3-851F5CB05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583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58802-632C-4F27-8CE8-552FCFA31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Video Views Change  | tagesschau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5034E4-A432-4B04-8D89-22F730A9BD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75315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81A42F-AA6F-4D21-9042-1CF3D2AEB1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01.06.2015 - 30.06.2015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8815C2-0DC8-4A83-A734-3CAFFCD47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368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8B212-FAB4-42F2-99A2-956A10779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Top Ten Videos im Zeitraum genutzt | tagesschau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1169AB-8755-44EF-BDAC-147A1D7756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4211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9327374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863360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162937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8941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40194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86881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87668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136101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05801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22005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674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tagesschau - 2015-06-28 22:12:30 </a:t>
                      </a:r>
                      <a:r>
                        <a:rPr lang="de-DE" sz="1000"/>
                        <a:t>
 tagesthemen 23:05 Uhr, 28.06.2015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505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tagesschau - 2015-06-06 18:57:57 </a:t>
                      </a:r>
                      <a:r>
                        <a:rPr lang="de-DE" sz="1000"/>
                        <a:t>
 tagesschau 20:00 Uhr, 06.06.2015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222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tagesschau - 2015-06-15 18:55:26 </a:t>
                      </a:r>
                      <a:r>
                        <a:rPr lang="de-DE" sz="1000"/>
                        <a:t>
 tagesschau 20:00 Uhr, 15.06.2015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077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tagesschau - 2015-06-14 18:53:31 </a:t>
                      </a:r>
                      <a:r>
                        <a:rPr lang="de-DE" sz="1000"/>
                        <a:t>
 tagesschau 20:00 Uhr, 14.06.2015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814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tagesschau - 2015-06-20 18:54:41 </a:t>
                      </a:r>
                      <a:r>
                        <a:rPr lang="de-DE" sz="1000"/>
                        <a:t>
 tagesschau 20:00 Uhr, 20.06.2015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250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tagesschau - 2015-06-26 19:05:27 </a:t>
                      </a:r>
                      <a:r>
                        <a:rPr lang="de-DE" sz="1000"/>
                        <a:t>
 tagesschau 20:00 Uhr, 26.06.2015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74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tagesschau - 2015-06-13 19:07:24 </a:t>
                      </a:r>
                      <a:r>
                        <a:rPr lang="de-DE" sz="1000"/>
                        <a:t>
 tagesschau 20:00 Uhr, 13.06.2015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515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tagesschau - 2015-06-08 19:07:52 </a:t>
                      </a:r>
                      <a:r>
                        <a:rPr lang="de-DE" sz="1000"/>
                        <a:t>
 tagesschau 20:00 Uhr, 08.06.2015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918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tagesschau - 2015-06-11 18:52:28 </a:t>
                      </a:r>
                      <a:r>
                        <a:rPr lang="de-DE" sz="1000"/>
                        <a:t>
 tagesschau 20:00 Uhr, 11.06.2015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458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tagesschau - 2015-06-04 18:56:41 </a:t>
                      </a:r>
                      <a:r>
                        <a:rPr lang="de-DE" sz="1000"/>
                        <a:t>
 tagesschau 20:00 Uhr, 04.06.2015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1017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53BC3C-C5EC-46AE-838A-B189C79E8F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01.06.2015 - 30.06.2015</a:t>
            </a:r>
          </a:p>
        </p:txBody>
      </p:sp>
    </p:spTree>
    <p:extLst>
      <p:ext uri="{BB962C8B-B14F-4D97-AF65-F5344CB8AC3E}">
        <p14:creationId xmlns:p14="http://schemas.microsoft.com/office/powerpoint/2010/main" val="1950265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D7A6F-F0C5-4AE4-8C01-C02A34C27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| tagesschau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2F658D-1A1C-44BC-9563-62BAFBAD44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0663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916008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67673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1352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620955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77463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383969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32796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927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- 2015-06-28 22:12:30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tagesthemen 23:05 Uhr, 28.06.2015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827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- 2015-06-06 18:57:57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06.06.2015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244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- 2015-06-27 18:52:54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27.06.2015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094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- 2015-06-30 19:03:53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30.06.2015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34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- 2015-06-26 19:05:27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26.06.2015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923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- 2015-06-15 18:55:26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15.06.2015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700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- 2015-06-14 18:53:31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14.06.2015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963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- 2015-06-20 18:54:41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20.06.2015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133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- 2015-06-13 19:07:24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13.06.2015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437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- 2015-06-08 19:07:52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08.06.2015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04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1E8299-E193-4239-8A4C-322F0492CB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01.06.2015 - 30.06.2015</a:t>
            </a:r>
          </a:p>
        </p:txBody>
      </p:sp>
    </p:spTree>
    <p:extLst>
      <p:ext uri="{BB962C8B-B14F-4D97-AF65-F5344CB8AC3E}">
        <p14:creationId xmlns:p14="http://schemas.microsoft.com/office/powerpoint/2010/main" val="221221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461CB-76A0-4701-8BAF-41A6817C2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| tagesschau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52F5DC-A63C-4FAD-8DAF-78AA1AB9DA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6707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859402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8659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00697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40881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9693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762741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79243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896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- 2015-06-04 18:56:41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04.06.2015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084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- 2015-06-11 18:52:28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11.06.2015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330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- 2015-06-29 19:03:04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29.06.2015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5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- 2015-06-18 19:12:57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18.06.2015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067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- 2015-06-28 18:48:50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28.06.2015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008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- 2015-06-07 19:04:10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07.06.2015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382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- 2015-06-12 19:13:19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12.06.2015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334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- 2015-06-02 19:04:10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02.06.2015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117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- 2015-06-23 19:00:09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23.06.2015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985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- 2015-06-22 19:05:03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22.06.2015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962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9E1469-B771-4E20-9B0D-5279CC1C77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01.06.2015 - 30.06.2015</a:t>
            </a:r>
          </a:p>
        </p:txBody>
      </p:sp>
    </p:spTree>
    <p:extLst>
      <p:ext uri="{BB962C8B-B14F-4D97-AF65-F5344CB8AC3E}">
        <p14:creationId xmlns:p14="http://schemas.microsoft.com/office/powerpoint/2010/main" val="1163212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49C62-CD3B-40D2-985A-FF347FFE8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| tagesschau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FF3D7C-E6FA-4E25-9885-2AC4B55EFD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94825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430949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3727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2841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22789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67568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713047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980012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447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- 2015-06-17 19:05:40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17.06.2015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496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- 2015-06-25 18:59:26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25.06.2015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93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- 2015-06-01 18:55:31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01.06.2015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021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- 2015-06-10 19:01:49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10.06.2015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201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- 2015-06-21 18:59:08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21.06.2015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5628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58BFCE-5145-41E5-9E7C-0D469ECC6C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01.06.2015 - 30.06.2015</a:t>
            </a:r>
          </a:p>
        </p:txBody>
      </p:sp>
    </p:spTree>
    <p:extLst>
      <p:ext uri="{BB962C8B-B14F-4D97-AF65-F5344CB8AC3E}">
        <p14:creationId xmlns:p14="http://schemas.microsoft.com/office/powerpoint/2010/main" val="3441231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BFEF8-6DFD-4CD7-8144-4AA7571C1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Traffic Sources | tagesschau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2EFE8E-6CA5-46F8-8164-3174687118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00799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317155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1052964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98909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17868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of Channel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100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510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587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324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597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102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786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295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379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220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2325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76F9E1-AA9E-4267-B155-20A40FEFF4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01.06.2015 - 30.06.2015</a:t>
            </a:r>
          </a:p>
        </p:txBody>
      </p:sp>
    </p:spTree>
    <p:extLst>
      <p:ext uri="{BB962C8B-B14F-4D97-AF65-F5344CB8AC3E}">
        <p14:creationId xmlns:p14="http://schemas.microsoft.com/office/powerpoint/2010/main" val="849299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1C55C-9C46-47FE-B9C5-843C7F1A5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Playback Locations | tagesschau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9DC0CB-272A-4FCA-8468-B15C469977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78945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175576647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412206946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2459231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657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231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455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940211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9911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97F14C-8358-4727-AA4A-3BB8C3D1AD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01.06.2015 - 30.06.2015</a:t>
            </a:r>
          </a:p>
        </p:txBody>
      </p:sp>
    </p:spTree>
    <p:extLst>
      <p:ext uri="{BB962C8B-B14F-4D97-AF65-F5344CB8AC3E}">
        <p14:creationId xmlns:p14="http://schemas.microsoft.com/office/powerpoint/2010/main" val="40417741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762</Words>
  <Application>Microsoft Office PowerPoint</Application>
  <PresentationFormat>On-screen Show (4:3)</PresentationFormat>
  <Paragraphs>424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MeFo - YouTube</vt:lpstr>
      <vt:lpstr>YT - Profilübersicht (intern) | tagesschau</vt:lpstr>
      <vt:lpstr>YT - Profilübersicht (intern) - Lifetime | tagesschau</vt:lpstr>
      <vt:lpstr>Youtube Subscribers Total | tagesschau</vt:lpstr>
      <vt:lpstr>Youtube Video Views Change  | tagesschau</vt:lpstr>
      <vt:lpstr>YT Top Ten Videos im Zeitraum genutzt | tagesschau</vt:lpstr>
      <vt:lpstr>YT Videos im Zeitraum veröffentlicht -  Lifetime | tagesschau - 1 of 3</vt:lpstr>
      <vt:lpstr>YT Videos im Zeitraum veröffentlicht -  Lifetime | tagesschau - 2 of 3</vt:lpstr>
      <vt:lpstr>YT Videos im Zeitraum veröffentlicht -  Lifetime | tagesschau - 3 of 3</vt:lpstr>
      <vt:lpstr>YT Traffic Sources | tagesschau</vt:lpstr>
      <vt:lpstr>Youtube Playback Locations | tagesschau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YouTube</dc:title>
  <dc:creator>Administrator</dc:creator>
  <cp:lastModifiedBy>Administrator</cp:lastModifiedBy>
  <cp:revision>1</cp:revision>
  <dcterms:created xsi:type="dcterms:W3CDTF">2018-06-05T12:21:27Z</dcterms:created>
  <dcterms:modified xsi:type="dcterms:W3CDTF">2018-06-05T12:21:59Z</dcterms:modified>
</cp:coreProperties>
</file>