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Eurovision Song Contest | Deutschland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01.09.2015</c:v>
                </c:pt>
                <c:pt idx="1">
                  <c:v>02.09.2015</c:v>
                </c:pt>
                <c:pt idx="2">
                  <c:v>03.09.2015</c:v>
                </c:pt>
                <c:pt idx="3">
                  <c:v>04.09.2015</c:v>
                </c:pt>
                <c:pt idx="4">
                  <c:v>05.09.2015</c:v>
                </c:pt>
                <c:pt idx="5">
                  <c:v>06.09.2015</c:v>
                </c:pt>
                <c:pt idx="6">
                  <c:v>07.09.2015</c:v>
                </c:pt>
                <c:pt idx="7">
                  <c:v>08.09.2015</c:v>
                </c:pt>
                <c:pt idx="8">
                  <c:v>09.09.2015</c:v>
                </c:pt>
                <c:pt idx="9">
                  <c:v>10.09.2015</c:v>
                </c:pt>
                <c:pt idx="10">
                  <c:v>11.09.2015</c:v>
                </c:pt>
                <c:pt idx="11">
                  <c:v>12.09.2015</c:v>
                </c:pt>
                <c:pt idx="12">
                  <c:v>13.09.2015</c:v>
                </c:pt>
                <c:pt idx="13">
                  <c:v>14.09.2015</c:v>
                </c:pt>
                <c:pt idx="14">
                  <c:v>15.09.2015</c:v>
                </c:pt>
                <c:pt idx="15">
                  <c:v>16.09.2015</c:v>
                </c:pt>
                <c:pt idx="16">
                  <c:v>17.09.2015</c:v>
                </c:pt>
                <c:pt idx="17">
                  <c:v>18.09.2015</c:v>
                </c:pt>
                <c:pt idx="18">
                  <c:v>19.09.2015</c:v>
                </c:pt>
                <c:pt idx="19">
                  <c:v>20.09.2015</c:v>
                </c:pt>
                <c:pt idx="20">
                  <c:v>21.09.2015</c:v>
                </c:pt>
                <c:pt idx="21">
                  <c:v>22.09.2015</c:v>
                </c:pt>
                <c:pt idx="22">
                  <c:v>23.09.2015</c:v>
                </c:pt>
                <c:pt idx="23">
                  <c:v>24.09.2015</c:v>
                </c:pt>
                <c:pt idx="24">
                  <c:v>25.09.2015</c:v>
                </c:pt>
                <c:pt idx="25">
                  <c:v>26.09.2015</c:v>
                </c:pt>
                <c:pt idx="26">
                  <c:v>27.09.2015</c:v>
                </c:pt>
                <c:pt idx="27">
                  <c:v>28.09.2015</c:v>
                </c:pt>
                <c:pt idx="28">
                  <c:v>29.09.2015</c:v>
                </c:pt>
                <c:pt idx="29">
                  <c:v>30.09.2015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1B-434D-A91C-C7F052AC18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769344"/>
        <c:axId val="337797456"/>
      </c:lineChart>
      <c:catAx>
        <c:axId val="330769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797456"/>
        <c:crosses val="autoZero"/>
        <c:auto val="1"/>
        <c:lblAlgn val="ctr"/>
        <c:lblOffset val="100"/>
        <c:noMultiLvlLbl val="0"/>
      </c:catAx>
      <c:valAx>
        <c:axId val="337797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76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Eurovision Song Contest | Deutschland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01.09.2015</c:v>
                </c:pt>
                <c:pt idx="1">
                  <c:v>02.09.2015</c:v>
                </c:pt>
                <c:pt idx="2">
                  <c:v>03.09.2015</c:v>
                </c:pt>
                <c:pt idx="3">
                  <c:v>04.09.2015</c:v>
                </c:pt>
                <c:pt idx="4">
                  <c:v>05.09.2015</c:v>
                </c:pt>
                <c:pt idx="5">
                  <c:v>06.09.2015</c:v>
                </c:pt>
                <c:pt idx="6">
                  <c:v>07.09.2015</c:v>
                </c:pt>
                <c:pt idx="7">
                  <c:v>08.09.2015</c:v>
                </c:pt>
                <c:pt idx="8">
                  <c:v>09.09.2015</c:v>
                </c:pt>
                <c:pt idx="9">
                  <c:v>10.09.2015</c:v>
                </c:pt>
                <c:pt idx="10">
                  <c:v>11.09.2015</c:v>
                </c:pt>
                <c:pt idx="11">
                  <c:v>12.09.2015</c:v>
                </c:pt>
                <c:pt idx="12">
                  <c:v>13.09.2015</c:v>
                </c:pt>
                <c:pt idx="13">
                  <c:v>14.09.2015</c:v>
                </c:pt>
                <c:pt idx="14">
                  <c:v>15.09.2015</c:v>
                </c:pt>
                <c:pt idx="15">
                  <c:v>16.09.2015</c:v>
                </c:pt>
                <c:pt idx="16">
                  <c:v>17.09.2015</c:v>
                </c:pt>
                <c:pt idx="17">
                  <c:v>18.09.2015</c:v>
                </c:pt>
                <c:pt idx="18">
                  <c:v>19.09.2015</c:v>
                </c:pt>
                <c:pt idx="19">
                  <c:v>20.09.2015</c:v>
                </c:pt>
                <c:pt idx="20">
                  <c:v>21.09.2015</c:v>
                </c:pt>
                <c:pt idx="21">
                  <c:v>22.09.2015</c:v>
                </c:pt>
                <c:pt idx="22">
                  <c:v>23.09.2015</c:v>
                </c:pt>
                <c:pt idx="23">
                  <c:v>24.09.2015</c:v>
                </c:pt>
                <c:pt idx="24">
                  <c:v>25.09.2015</c:v>
                </c:pt>
                <c:pt idx="25">
                  <c:v>26.09.2015</c:v>
                </c:pt>
                <c:pt idx="26">
                  <c:v>27.09.2015</c:v>
                </c:pt>
                <c:pt idx="27">
                  <c:v>28.09.2015</c:v>
                </c:pt>
                <c:pt idx="28">
                  <c:v>29.09.2015</c:v>
                </c:pt>
                <c:pt idx="29">
                  <c:v>30.09.2015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1264</c:v>
                </c:pt>
                <c:pt idx="1">
                  <c:v>1057</c:v>
                </c:pt>
                <c:pt idx="2">
                  <c:v>963</c:v>
                </c:pt>
                <c:pt idx="3">
                  <c:v>1258</c:v>
                </c:pt>
                <c:pt idx="4">
                  <c:v>1195</c:v>
                </c:pt>
                <c:pt idx="5">
                  <c:v>1114</c:v>
                </c:pt>
                <c:pt idx="6">
                  <c:v>1063</c:v>
                </c:pt>
                <c:pt idx="7">
                  <c:v>917</c:v>
                </c:pt>
                <c:pt idx="8">
                  <c:v>891</c:v>
                </c:pt>
                <c:pt idx="9">
                  <c:v>942</c:v>
                </c:pt>
                <c:pt idx="10">
                  <c:v>1107</c:v>
                </c:pt>
                <c:pt idx="11">
                  <c:v>1005</c:v>
                </c:pt>
                <c:pt idx="12">
                  <c:v>1207</c:v>
                </c:pt>
                <c:pt idx="13">
                  <c:v>904</c:v>
                </c:pt>
                <c:pt idx="14">
                  <c:v>883</c:v>
                </c:pt>
                <c:pt idx="15">
                  <c:v>780</c:v>
                </c:pt>
                <c:pt idx="16">
                  <c:v>796</c:v>
                </c:pt>
                <c:pt idx="17">
                  <c:v>1091</c:v>
                </c:pt>
                <c:pt idx="18">
                  <c:v>1775</c:v>
                </c:pt>
                <c:pt idx="19">
                  <c:v>1474</c:v>
                </c:pt>
                <c:pt idx="20">
                  <c:v>1051</c:v>
                </c:pt>
                <c:pt idx="21">
                  <c:v>811</c:v>
                </c:pt>
                <c:pt idx="22">
                  <c:v>861</c:v>
                </c:pt>
                <c:pt idx="23">
                  <c:v>745</c:v>
                </c:pt>
                <c:pt idx="24">
                  <c:v>879</c:v>
                </c:pt>
                <c:pt idx="25">
                  <c:v>1000</c:v>
                </c:pt>
                <c:pt idx="26">
                  <c:v>718</c:v>
                </c:pt>
                <c:pt idx="27">
                  <c:v>665</c:v>
                </c:pt>
                <c:pt idx="28">
                  <c:v>714</c:v>
                </c:pt>
                <c:pt idx="29">
                  <c:v>705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B9-44F4-BF8C-F1E511D6AF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794176"/>
        <c:axId val="337800408"/>
      </c:lineChart>
      <c:catAx>
        <c:axId val="337794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800408"/>
        <c:crosses val="autoZero"/>
        <c:auto val="1"/>
        <c:lblAlgn val="ctr"/>
        <c:lblOffset val="100"/>
        <c:noMultiLvlLbl val="0"/>
      </c:catAx>
      <c:valAx>
        <c:axId val="337800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794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96DD0-09BA-4918-892F-FB991AD6BA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F6CC9E-F70E-4B6F-B163-3DFE330F65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858134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68B83-6281-4AF3-AB87-0E52C8BFA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- Profilübersicht (intern) | Eurovision Song Contest | Deutschland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FFB939-A968-43C5-B2B1-38AF019125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996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329781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0898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0659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9327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0681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4102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3160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6989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8002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9803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770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Eurovision Song Contest |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1196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24E2DF-179E-437D-8A55-0077EE758C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01.09.2015 - 30.09.2015</a:t>
            </a:r>
          </a:p>
        </p:txBody>
      </p:sp>
    </p:spTree>
    <p:extLst>
      <p:ext uri="{BB962C8B-B14F-4D97-AF65-F5344CB8AC3E}">
        <p14:creationId xmlns:p14="http://schemas.microsoft.com/office/powerpoint/2010/main" val="149149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87481-EE60-4A53-A6B7-2CAD499C2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- Profilübersicht (intern) - Lifetime | Eurovision Song Contest | Deutschland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AF0D0B-6043-4314-A803-1E5CD69CE7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1242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226110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3952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8643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71473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87212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6151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9679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3304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06286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270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Eurovision Song Contest |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4593100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935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807591-5138-45D8-A094-46FF65BB94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01.09.2015 - 30.09.2015</a:t>
            </a:r>
          </a:p>
        </p:txBody>
      </p:sp>
    </p:spTree>
    <p:extLst>
      <p:ext uri="{BB962C8B-B14F-4D97-AF65-F5344CB8AC3E}">
        <p14:creationId xmlns:p14="http://schemas.microsoft.com/office/powerpoint/2010/main" val="1503499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10DCF-B1D2-457A-92DA-09B7FB27C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 | Eurovision Song Contest | Deutschland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681168-1CCF-47A3-8D05-89677BF33B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70809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35E4CB-DF72-4F58-BB3F-0C35431EB2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01.09.2015 - 30.09.2015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3D9346-D720-462D-84B7-68139D7AD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790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E3362-E87D-4948-B803-252584765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 | Eurovision Song Contest | Deutschland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C00274-6896-4786-823C-960681D49A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64310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7FC592-A9AB-435A-B06A-15EA4E921D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01.09.2015 - 30.09.2015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B3E1F-2B0F-4250-A80A-E2AC0BB06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246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A3BE5-D3CD-4E05-95DA-64174879F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Top Ten Videos im Zeitraum genutzt | Eurovision Song Contest | Deutschland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92B7D4-0020-44B6-879B-6483E5B354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37438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7720711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56040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997210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07297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78128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84888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17759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735369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647588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83154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657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Eurovision Song Contest | Deutschland - 2015-03-05 23:13:07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Ann Sophie mit "Black Smoke": Gewinnerauftritt beim ESC-Vorentscheid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876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Eurovision Song Contest | Deutschland - 2015-03-05 21:53:16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Schock beim ESC-Vorentscheid: Kümmert gibt Titel an Ann Sophie | ESC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696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Eurovision Song Contest | Deutschland - 2015-05-23 20:52:50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Deutschland/Ann Sophie: "Black Smoke"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810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Eurovision Song Contest | Deutschland - 2015-06-07 20:53:46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Interview mit Lena Meyer-Landrut | DAS!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553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Eurovision Song Contest | Deutschland - 2015-06-07 20:27:50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Lena Meyer-Landrut singt "Traffic Lights" | DAS!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2658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187420-B80B-46F8-A5A7-94EA7FB989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01.09.2015 - 30.09.2015</a:t>
            </a:r>
          </a:p>
        </p:txBody>
      </p:sp>
    </p:spTree>
    <p:extLst>
      <p:ext uri="{BB962C8B-B14F-4D97-AF65-F5344CB8AC3E}">
        <p14:creationId xmlns:p14="http://schemas.microsoft.com/office/powerpoint/2010/main" val="1255463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52EDD-4DCF-4FA2-86B6-AB536DE55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Top Ten Videos im Zeitraum genutzt | Eurovision Song Contest | Deutschland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A2038E-23D5-4955-B321-D407116D34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3473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1885176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140330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828592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78090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05459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89991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82687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3993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970015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6699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580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Eurovision Song Contest | Deutschland - 2015-05-23 23:02:59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Schweden/Måns Zelmerlöw: "Heroes" | Eurovision Song Contest 2015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957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Eurovision Song Contest | Deutschland - 2015-05-22 10:42:22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Ann Sophie im ESC-Fieber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721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Eurovision Song Contest | Deutschland - 2015-03-04 14:35:44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Freshtorge wird von der Bühne geschmissen | Eurovision Song Contest 2015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426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Eurovision Song Contest | Deutschland - 2015-05-20 10:20:49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Freshtorge singt mit Duo aus Estland | Eurovision Song Contest 2015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331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Eurovision Song Contest | Deutschland - 2015-03-11 09:04:19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Ann Sophie singt Akustik-Version von "Black Smoke" | DAS!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0222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3DE7A0-9F41-4A6A-9AA5-8FFA4A8B24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01.09.2015 - 30.09.2015</a:t>
            </a:r>
          </a:p>
        </p:txBody>
      </p:sp>
    </p:spTree>
    <p:extLst>
      <p:ext uri="{BB962C8B-B14F-4D97-AF65-F5344CB8AC3E}">
        <p14:creationId xmlns:p14="http://schemas.microsoft.com/office/powerpoint/2010/main" val="2283422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7B1A1-6450-4106-9AF5-CEEF0A5F2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YT Traffic Sources | Eurovision Song Contest | Deutschland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FFADCB-DBE1-45C8-9BA0-B7C8B9B6C3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6061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582605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0678689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993814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18522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496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248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955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720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33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369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09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139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304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788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905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8179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44F9F5-36F8-4AA8-828C-E72B8E1257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01.09.2015 - 30.09.2015</a:t>
            </a:r>
          </a:p>
        </p:txBody>
      </p:sp>
    </p:spTree>
    <p:extLst>
      <p:ext uri="{BB962C8B-B14F-4D97-AF65-F5344CB8AC3E}">
        <p14:creationId xmlns:p14="http://schemas.microsoft.com/office/powerpoint/2010/main" val="843772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9401C-9BF6-4765-B886-EF2B05040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Playback Locations | Eurovision Song Contest | Deutschland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E775C7-1D91-496D-A026-1EE86214B5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54050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4965433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415145664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3695101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012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366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984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528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1486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D5407F-78CB-4392-A089-1C7EC2EFE0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01.09.2015 - 30.09.2015</a:t>
            </a:r>
          </a:p>
        </p:txBody>
      </p:sp>
    </p:spTree>
    <p:extLst>
      <p:ext uri="{BB962C8B-B14F-4D97-AF65-F5344CB8AC3E}">
        <p14:creationId xmlns:p14="http://schemas.microsoft.com/office/powerpoint/2010/main" val="9862076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521</Words>
  <Application>Microsoft Office PowerPoint</Application>
  <PresentationFormat>On-screen Show (4:3)</PresentationFormat>
  <Paragraphs>241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MeFo - YouTube</vt:lpstr>
      <vt:lpstr>YT - Profilübersicht (intern) | Eurovision Song Contest | Deutschland</vt:lpstr>
      <vt:lpstr>YT - Profilübersicht (intern) - Lifetime | Eurovision Song Contest | Deutschland</vt:lpstr>
      <vt:lpstr>Youtube Subscribers Total | Eurovision Song Contest | Deutschland</vt:lpstr>
      <vt:lpstr>Youtube Video Views Change  | Eurovision Song Contest | Deutschland</vt:lpstr>
      <vt:lpstr>YT Top Ten Videos im Zeitraum genutzt | Eurovision Song Contest | Deutschland - 1 of 2</vt:lpstr>
      <vt:lpstr>YT Top Ten Videos im Zeitraum genutzt | Eurovision Song Contest | Deutschland - 2 of 2</vt:lpstr>
      <vt:lpstr>YT Traffic Sources | Eurovision Song Contest | Deutschland</vt:lpstr>
      <vt:lpstr>Youtube Playback Locations | Eurovision Song Contest | Deutschland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YouTube</dc:title>
  <dc:creator>Administrator</dc:creator>
  <cp:lastModifiedBy>Administrator</cp:lastModifiedBy>
  <cp:revision>1</cp:revision>
  <dcterms:created xsi:type="dcterms:W3CDTF">2018-06-05T08:49:38Z</dcterms:created>
  <dcterms:modified xsi:type="dcterms:W3CDTF">2018-06-05T08:49:59Z</dcterms:modified>
</cp:coreProperties>
</file>