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10-4B04-9EAC-39E1975561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085144"/>
        <c:axId val="338084488"/>
      </c:lineChart>
      <c:catAx>
        <c:axId val="33808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84488"/>
        <c:crosses val="autoZero"/>
        <c:auto val="1"/>
        <c:lblAlgn val="ctr"/>
        <c:lblOffset val="100"/>
        <c:noMultiLvlLbl val="0"/>
      </c:catAx>
      <c:valAx>
        <c:axId val="33808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8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30470</c:v>
                </c:pt>
                <c:pt idx="1">
                  <c:v>31480</c:v>
                </c:pt>
                <c:pt idx="2">
                  <c:v>30002</c:v>
                </c:pt>
                <c:pt idx="3">
                  <c:v>28517</c:v>
                </c:pt>
                <c:pt idx="4">
                  <c:v>29539</c:v>
                </c:pt>
                <c:pt idx="5">
                  <c:v>28167</c:v>
                </c:pt>
                <c:pt idx="6">
                  <c:v>27316</c:v>
                </c:pt>
                <c:pt idx="7">
                  <c:v>26185</c:v>
                </c:pt>
                <c:pt idx="8">
                  <c:v>30038</c:v>
                </c:pt>
                <c:pt idx="9">
                  <c:v>29234</c:v>
                </c:pt>
                <c:pt idx="10">
                  <c:v>25588</c:v>
                </c:pt>
                <c:pt idx="11">
                  <c:v>26762</c:v>
                </c:pt>
                <c:pt idx="12">
                  <c:v>27224</c:v>
                </c:pt>
                <c:pt idx="13">
                  <c:v>27201</c:v>
                </c:pt>
                <c:pt idx="14">
                  <c:v>32522</c:v>
                </c:pt>
                <c:pt idx="15">
                  <c:v>30843</c:v>
                </c:pt>
                <c:pt idx="16">
                  <c:v>30652</c:v>
                </c:pt>
                <c:pt idx="17">
                  <c:v>24593</c:v>
                </c:pt>
                <c:pt idx="18">
                  <c:v>28341</c:v>
                </c:pt>
                <c:pt idx="19">
                  <c:v>28733</c:v>
                </c:pt>
                <c:pt idx="20">
                  <c:v>44892</c:v>
                </c:pt>
                <c:pt idx="21">
                  <c:v>72276</c:v>
                </c:pt>
                <c:pt idx="22">
                  <c:v>57609</c:v>
                </c:pt>
                <c:pt idx="23">
                  <c:v>50805</c:v>
                </c:pt>
                <c:pt idx="24">
                  <c:v>49125</c:v>
                </c:pt>
                <c:pt idx="25">
                  <c:v>47400</c:v>
                </c:pt>
                <c:pt idx="26">
                  <c:v>58522</c:v>
                </c:pt>
                <c:pt idx="27">
                  <c:v>82590</c:v>
                </c:pt>
                <c:pt idx="28">
                  <c:v>63749</c:v>
                </c:pt>
                <c:pt idx="29">
                  <c:v>58752</c:v>
                </c:pt>
                <c:pt idx="30">
                  <c:v>62741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E2-4747-B5D0-B5B919460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561456"/>
        <c:axId val="339568016"/>
      </c:lineChart>
      <c:catAx>
        <c:axId val="33956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68016"/>
        <c:crosses val="autoZero"/>
        <c:auto val="1"/>
        <c:lblAlgn val="ctr"/>
        <c:lblOffset val="100"/>
        <c:noMultiLvlLbl val="0"/>
      </c:catAx>
      <c:valAx>
        <c:axId val="33956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6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F1B7D-8910-43BF-8E12-9EB46E0278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4CF8D-2FC0-40A7-B8B4-AF24F1641F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279627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E3097-D35A-4711-909F-DC1D7DC8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extra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B57BEB-46AA-40F7-8015-9A33390DA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924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1594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799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124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035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197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466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9857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431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917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121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12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93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6D41F-441B-405E-A74F-8EF16D581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337488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98C69-2FDE-4736-865C-A21FF1A46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 | extra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BA54F-1664-4FCC-A61D-08D378B6A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878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3974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363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5030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9561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732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0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9894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691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401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82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39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7991C-5CBD-4775-A628-B9D6B18CF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1307618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41AF-B57F-4B49-9467-653452155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extra 3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453923-ACC7-46D5-BCC0-3C7FE402B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6854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BBCFA-9398-45C8-90E3-2BC954AE7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AE507-AF4A-4C23-9E4B-729A16CF0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71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4635D-44D0-4018-8908-9C9BEBE73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extra 3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CCEC03-B285-4640-8D5A-B7DE7010F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3806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89F41-5F68-44D8-84A9-7FF11EA67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B9B20-B338-4F96-87A3-B14EF20E5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74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CD31E-D1E7-4B3B-B65F-E2DE87F23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extra 3 - 1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8F9FA6-884B-4FEE-B10A-E386A33728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169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18887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201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6171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6208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6763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290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2989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2561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9697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003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95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09:24:03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Ganze Sendung | Extra 3 vom 21.01.2016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5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3 - 2015-12-30 14:15:08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Sträter sieht das so. Der Jahresrückblick 2015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53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09:05:55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Lied für Polen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37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08:42:59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27.01.2016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6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3 - 2015-01-23 08:57:00 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Pegida-Song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28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3 - 2015-12-17 16:49:19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Merkel Rap - Is mir egal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5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3 - 2015-12-10 09:02:16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09.12.2015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80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3 - 2015-01-29 07:14:05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FC Bayern Song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64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694CF-92A0-4675-857E-63EE354F3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4272044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D087-13FC-4937-B10B-6532BB64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extra 3 - 2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052ED6-69A8-4AA8-91E1-2C5BFD394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835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36131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3207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4016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834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074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7815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6798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1006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6500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3256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56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3 - 2014-10-31 07:32:26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Hooligans vs. Salafisten: Ein bisschen Hass muss sein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16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3 - 2014-10-10 06:51:05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Uschi-von-der-Leyen-Song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654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4633D-8640-4086-BC47-574F429BD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1317297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8DD6F-4A37-4A32-B87E-48D244AF8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extra 3 - 1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526F9-96E3-40C7-A56F-1C39056F05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481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89811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018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513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78908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7066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8889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36982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62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Bus-Brücke ohne Straßenanschluss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9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08:17:03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Pinkel-Posse in Bremen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83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09:05:55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Lied für Polen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09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09:08:13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Werbung: Paarschip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79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09:07:23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Werbung: Europareise in der Un-Union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94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08:20:51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Torsten Sträter: Pressesprecher von Frauke Petry (AfD)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47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09:24:03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Ganze Sendung | Extra 3 vom 21.01.2016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86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13:17:01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Wegwerfwahnsinn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90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31F2F-7E7A-4C8E-B835-A793A6CDE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1868737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DCFFF-1FE7-47E0-B34C-2359F0133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extra 3 - 2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C174FB-BBB4-4EC8-A10D-89D7A18ACB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6797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03008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2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740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6445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4654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5467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2215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12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Klaas Butenschön fragt Bundestagsabgeordnete: Was machen wir eigentlich in Syrien?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423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08:42:59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27.01.2016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2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08:18:29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Tipps vom Bürgerwehr-Büro Büsum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6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08:25:17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Neulich im Bundestag (155): Dschungelprüfung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82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im Gespräch mit Sigmar Gabriel (Max Gierman)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7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Extra: Kluft zwischen Arm und Reich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87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08:24:07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7. Sinn: Senil am Steuer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45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11:22:58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zur Silvesternacht in Köln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031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B9CA3-EE90-4969-BC50-551A07489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3434073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1B70-B1BF-455E-B50D-C99D197EF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extra 3 - 3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3AB16-4287-4587-B577-0522EDF71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341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14788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738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222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872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6971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3984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34266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79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3 - 2016-01-21 17:49:46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Werbung: Paarschip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03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09:07:12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Sexisten gegen Sexismus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8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08:22:30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Abgehakt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51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08:24:00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zum Auftritt von Donald Trump und Sarah Palin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82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08:19:16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zum Unsinn der AfD 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1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08:18:58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zur Debatte einer Höchstgrenze für Flüchtlinge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25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und Statistikexperte Butenschön zur Merkel-Dämmerung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48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3 - 2016-01-28 08:23:50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und Reporter Hanno Greber: SPD vor den Landtagswahlen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245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7A54-66F5-43D0-B728-BD7770F8B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803622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1C971-C054-4A81-9FB5-1F88599FB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extra 3 - 4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A95E9-3703-4E1C-A2D0-B07ED5F1C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097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55593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982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908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00189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111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9291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0505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5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extra 3 - 2016-01-22 09:06:43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über die emotional geführte Flüchtlingsdebatte in Deutschland | extra 3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8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A3257-8490-406E-9B77-F9F68F857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3457019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1356-6156-48D7-A5D7-03005D46A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extra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04BA15-9C26-4FBC-8B9F-002FD0BBB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398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31940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86457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70101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3833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3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0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86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6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85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5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13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9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65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6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63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1C232-369A-4068-8366-8B3EC3FF2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195226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69FA5-5A77-48A6-BD48-6F3C3A894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extra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5D853-810F-44C2-9D71-C93EA5CF3E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070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40541765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83328373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59588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60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8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9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5941884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34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70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39940-407E-439E-A632-F2543F082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01.01.2016 - 31.01.2016</a:t>
            </a:r>
          </a:p>
        </p:txBody>
      </p:sp>
    </p:spTree>
    <p:extLst>
      <p:ext uri="{BB962C8B-B14F-4D97-AF65-F5344CB8AC3E}">
        <p14:creationId xmlns:p14="http://schemas.microsoft.com/office/powerpoint/2010/main" val="2343032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894</Words>
  <Application>Microsoft Office PowerPoint</Application>
  <PresentationFormat>On-screen Show (4:3)</PresentationFormat>
  <Paragraphs>452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MeFo - YouTube</vt:lpstr>
      <vt:lpstr>YT - Profilübersicht (intern) | extra 3</vt:lpstr>
      <vt:lpstr>YT - Profilübersicht (intern) - Lifetime | extra 3</vt:lpstr>
      <vt:lpstr>Youtube Subscribers Total | extra 3</vt:lpstr>
      <vt:lpstr>Youtube Video Views Change  | extra 3</vt:lpstr>
      <vt:lpstr>YT Top Ten Videos im Zeitraum genutzt | extra 3 - 1 of 2</vt:lpstr>
      <vt:lpstr>YT Top Ten Videos im Zeitraum genutzt | extra 3 - 2 of 2</vt:lpstr>
      <vt:lpstr>YT Videos im Zeitraum veröffentlicht -  Lifetime | extra 3 - 1 of 4</vt:lpstr>
      <vt:lpstr>YT Videos im Zeitraum veröffentlicht -  Lifetime | extra 3 - 2 of 4</vt:lpstr>
      <vt:lpstr>YT Videos im Zeitraum veröffentlicht -  Lifetime | extra 3 - 3 of 4</vt:lpstr>
      <vt:lpstr>YT Videos im Zeitraum veröffentlicht -  Lifetime | extra 3 - 4 of 4</vt:lpstr>
      <vt:lpstr>YT Traffic Sources | extra 3</vt:lpstr>
      <vt:lpstr>Youtube Playback Locations | extra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2018-06-04T15:31:55Z</dcterms:created>
  <dcterms:modified xsi:type="dcterms:W3CDTF">2018-06-04T15:32:31Z</dcterms:modified>
</cp:coreProperties>
</file>