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5124</c:v>
                </c:pt>
                <c:pt idx="1">
                  <c:v>5140</c:v>
                </c:pt>
                <c:pt idx="2">
                  <c:v>5147</c:v>
                </c:pt>
                <c:pt idx="3">
                  <c:v>5156</c:v>
                </c:pt>
                <c:pt idx="4">
                  <c:v>5158</c:v>
                </c:pt>
                <c:pt idx="5">
                  <c:v>5160</c:v>
                </c:pt>
                <c:pt idx="6">
                  <c:v>5168</c:v>
                </c:pt>
                <c:pt idx="7">
                  <c:v>5167</c:v>
                </c:pt>
                <c:pt idx="8">
                  <c:v>5202</c:v>
                </c:pt>
                <c:pt idx="9">
                  <c:v>5213</c:v>
                </c:pt>
                <c:pt idx="10">
                  <c:v>5227</c:v>
                </c:pt>
                <c:pt idx="11">
                  <c:v>5235</c:v>
                </c:pt>
                <c:pt idx="12">
                  <c:v>5243</c:v>
                </c:pt>
                <c:pt idx="13">
                  <c:v>5255</c:v>
                </c:pt>
                <c:pt idx="14">
                  <c:v>5271</c:v>
                </c:pt>
                <c:pt idx="15">
                  <c:v>5299</c:v>
                </c:pt>
                <c:pt idx="16">
                  <c:v>5315</c:v>
                </c:pt>
                <c:pt idx="17">
                  <c:v>5328</c:v>
                </c:pt>
                <c:pt idx="18">
                  <c:v>5337</c:v>
                </c:pt>
                <c:pt idx="19">
                  <c:v>5346</c:v>
                </c:pt>
                <c:pt idx="20">
                  <c:v>5349</c:v>
                </c:pt>
                <c:pt idx="21">
                  <c:v>5353</c:v>
                </c:pt>
                <c:pt idx="22">
                  <c:v>5369</c:v>
                </c:pt>
                <c:pt idx="23">
                  <c:v>5376</c:v>
                </c:pt>
                <c:pt idx="24">
                  <c:v>5393</c:v>
                </c:pt>
                <c:pt idx="25">
                  <c:v>5402</c:v>
                </c:pt>
                <c:pt idx="26">
                  <c:v>5409</c:v>
                </c:pt>
                <c:pt idx="27">
                  <c:v>5415</c:v>
                </c:pt>
                <c:pt idx="28">
                  <c:v>5426</c:v>
                </c:pt>
                <c:pt idx="29">
                  <c:v>5451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B6-4F84-BA11-E3DD75446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160552"/>
        <c:axId val="343160880"/>
      </c:lineChart>
      <c:catAx>
        <c:axId val="34316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60880"/>
        <c:crosses val="autoZero"/>
        <c:auto val="1"/>
        <c:lblAlgn val="ctr"/>
        <c:lblOffset val="100"/>
        <c:noMultiLvlLbl val="0"/>
      </c:catAx>
      <c:valAx>
        <c:axId val="3431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6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4965</c:v>
                </c:pt>
                <c:pt idx="1">
                  <c:v>5324</c:v>
                </c:pt>
                <c:pt idx="2">
                  <c:v>3237</c:v>
                </c:pt>
                <c:pt idx="3">
                  <c:v>3430</c:v>
                </c:pt>
                <c:pt idx="4">
                  <c:v>2955</c:v>
                </c:pt>
                <c:pt idx="5">
                  <c:v>2227</c:v>
                </c:pt>
                <c:pt idx="6">
                  <c:v>2934</c:v>
                </c:pt>
                <c:pt idx="7">
                  <c:v>4109</c:v>
                </c:pt>
                <c:pt idx="8">
                  <c:v>7221</c:v>
                </c:pt>
                <c:pt idx="9">
                  <c:v>2481</c:v>
                </c:pt>
                <c:pt idx="10">
                  <c:v>2418</c:v>
                </c:pt>
                <c:pt idx="11">
                  <c:v>2672</c:v>
                </c:pt>
                <c:pt idx="12">
                  <c:v>2028</c:v>
                </c:pt>
                <c:pt idx="13">
                  <c:v>2046</c:v>
                </c:pt>
                <c:pt idx="14">
                  <c:v>3016</c:v>
                </c:pt>
                <c:pt idx="15">
                  <c:v>3696</c:v>
                </c:pt>
                <c:pt idx="16">
                  <c:v>2168</c:v>
                </c:pt>
                <c:pt idx="17">
                  <c:v>1894</c:v>
                </c:pt>
                <c:pt idx="18">
                  <c:v>1995</c:v>
                </c:pt>
                <c:pt idx="19">
                  <c:v>1669</c:v>
                </c:pt>
                <c:pt idx="20">
                  <c:v>1410</c:v>
                </c:pt>
                <c:pt idx="21">
                  <c:v>2207</c:v>
                </c:pt>
                <c:pt idx="22">
                  <c:v>2646</c:v>
                </c:pt>
                <c:pt idx="23">
                  <c:v>1499</c:v>
                </c:pt>
                <c:pt idx="24">
                  <c:v>1640</c:v>
                </c:pt>
                <c:pt idx="25">
                  <c:v>1767</c:v>
                </c:pt>
                <c:pt idx="26">
                  <c:v>1411</c:v>
                </c:pt>
                <c:pt idx="27">
                  <c:v>1502</c:v>
                </c:pt>
                <c:pt idx="28">
                  <c:v>4434</c:v>
                </c:pt>
                <c:pt idx="29">
                  <c:v>2276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CA-44A2-B9B2-7FACA09F7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802744"/>
        <c:axId val="343803072"/>
      </c:lineChart>
      <c:catAx>
        <c:axId val="34380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03072"/>
        <c:crosses val="autoZero"/>
        <c:auto val="1"/>
        <c:lblAlgn val="ctr"/>
        <c:lblOffset val="100"/>
        <c:noMultiLvlLbl val="0"/>
      </c:catAx>
      <c:valAx>
        <c:axId val="34380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0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86B8-2738-487F-8A66-00CB61D60D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1D2B7-3B50-4953-BA56-7E47228F9D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761447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BC9F-2AED-4A9A-B0BA-E94818DD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ZAPP - Das Medienmagazin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CE24F-8D9A-47BA-BC9F-2A542C0B2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1573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78762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607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294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194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494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115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621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635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204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407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01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17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71ACA-66DF-4C2F-A78F-AF4B4091E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179612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E2B1-E868-4288-A827-AFA335FD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ZAPP - Das Medienmagazin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92DAA-CDD6-4583-AC74-60758CBE8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685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86748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058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893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3339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135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492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09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7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595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0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517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349A2-384F-4380-80E0-A2C2291D7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3611796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CDC61-D56C-4EAD-9617-6801B647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ZAPP - Das Medienmagazin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DDACE-629F-4CD1-A571-65E4E71275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4039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1D189-8334-4135-A615-912B53389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CC494-B3FF-4720-9CC2-966B1881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53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5BE7-7D6A-46D5-AD93-539B7551B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ZAPP - Das Medienmagazin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8D5DD-EAB0-44FA-BFC3-D3E239B17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994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1991A-D903-4037-8A6A-7E73CFA67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A649E-A7BF-41C1-9CD5-32A65EC5D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52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D71D6-1237-4339-8CE3-68CEDFAE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ZAPP - Das Medienmagazin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7DD9D-2217-48CE-B876-144399D84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355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02769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0128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1113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2637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524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070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855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6508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65847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597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02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- 2016-04-26 12:54:32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Herbert Feuerstein zur Causa Jan Böhmermann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56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- 2016-06-08 12:36:27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Die Polittalk-Redaktion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3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- 2016-06-15 16:37:34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Der Sportreporter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72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- 2016-06-09 09:19:44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UEFA, ARD &amp; ZDF,  Facebook, §353d gegen Journalisten | 08.06.2016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9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- 2015-11-11 23:14:49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Umfrage bei AfD-Demo: Heftige Kritik an der "Lügenpresse" | ZAPP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2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- 2016-06-02 07:19:48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FAZ &amp; AFD, PanamaPapers &amp; Island, DFL &amp; das Geld | 01.06.2016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97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- 2015-07-16 06:13:55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"Rosins Restaurants": Der fragwürdige Erfolg von Restaurant-Coach Rosin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461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86539-87E5-4DB0-BE8A-C0A490E51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86060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71F70-ED60-4E73-A58A-BD2F7A8F8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ZAPP - Das Medienmagazin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8AFBF-3BCC-46FA-8E90-F99B791A5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079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4380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6335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0337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1960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3651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7600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5136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0763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0701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698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97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- 2016-06-22 16:10:38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Der freie Mitarbeiter | ZAPP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5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- 2016-06-29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Der Pressesprecher | ZAPP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51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- 2016-05-26 07:58:52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FPÖ-Rhetorik, Regierungs-PR und dreckiger Sport | 25.05.2016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45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13EDC-96F2-4091-AA9E-D4AB7FAD9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1506914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671F7-1F82-4E95-91FA-32FF88AE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ZAPP - Das Medienmagazin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2031C-7DB8-4348-A90F-9D4C04C120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5161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25227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85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463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4153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9725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5927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65088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83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- 2016-06-15 16:37:34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Der Sportreporter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19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- 2016-06-08 12:36:27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Die Polittalk-Redaktion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23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- 2016-06-22 16:10:38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Der freie Mitarbeiter | ZAPP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8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- 2016-06-29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Walulis' Medientypen: Der Pressesprecher | ZAPP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3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- 2016-06-09 09:19:44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UEFA, ARD &amp; ZDF,  Facebook, §353d gegen Journalisten | 08.06.2016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06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- 2016-06-09 07:19:42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UEFA EURO 2016: UEFA-Bilder in ARD &amp; ZDF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39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- 2016-06-08 17:03:50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Facebook-Hass: Katharina Nocun im Interview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535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8EB0D-2055-4D94-88C9-0F6FB6A79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79705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6A28-E64A-4E98-B640-BB8A3F2C8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ZAPP - Das Medienmagazin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FD45B-282C-4B0F-89E1-9F7A7115A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910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845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409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935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736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4884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9421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8322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81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- 2016-06-07 12:06:24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Michel Abdollahi: Facebook, Hass, Gewalt und Nazi-Witze - Melden Sie mich! 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96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- 2016-06-09 07:20:50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Undurchsichtig: Facebooks geheime Lösch-Praxis | ZAPP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01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DFA26-C81C-4CC9-8B8B-DD26BADA3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2935575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87082-A5FE-48FD-9D87-9F8F354EF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YT Traffic Sources | ZAPP - Das Medienmagazin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361C3-870F-47FD-B87A-9634388A1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06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39566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6974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42637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2247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0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10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9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97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4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2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00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6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1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39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347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ECE33-FB0E-4129-A31B-E9ADE5E3A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1142357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D9ED9-C8CB-45E2-928B-9F5796D72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ZAPP - Das Medienmagazin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1EF9C-558B-44BE-A4AB-31E4739EA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415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1767352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82173216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037067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4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5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56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410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3445A-1FFF-47CF-9A59-6181B07FD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01.06.2016 - 30.06.2016</a:t>
            </a:r>
          </a:p>
        </p:txBody>
      </p:sp>
    </p:spTree>
    <p:extLst>
      <p:ext uri="{BB962C8B-B14F-4D97-AF65-F5344CB8AC3E}">
        <p14:creationId xmlns:p14="http://schemas.microsoft.com/office/powerpoint/2010/main" val="7197381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682</Words>
  <Application>Microsoft Office PowerPoint</Application>
  <PresentationFormat>On-screen Show (4:3)</PresentationFormat>
  <Paragraphs>319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MeFo - YouTube</vt:lpstr>
      <vt:lpstr>YT - Profilübersicht (intern) | ZAPP - Das Medienmagazin</vt:lpstr>
      <vt:lpstr>YT - Profilübersicht (intern) - Lifetime | ZAPP - Das Medienmagazin</vt:lpstr>
      <vt:lpstr>Youtube Subscribers Total | ZAPP - Das Medienmagazin</vt:lpstr>
      <vt:lpstr>Youtube Video Views Change  | ZAPP - Das Medienmagazin</vt:lpstr>
      <vt:lpstr>YT Top Ten Videos im Zeitraum genutzt | ZAPP - Das Medienmagazin - 1 of 2</vt:lpstr>
      <vt:lpstr>YT Top Ten Videos im Zeitraum genutzt | ZAPP - Das Medienmagazin - 2 of 2</vt:lpstr>
      <vt:lpstr>YT Videos im Zeitraum veröffentlicht -  Lifetime | ZAPP - Das Medienmagazin - 1 of 2</vt:lpstr>
      <vt:lpstr>YT Videos im Zeitraum veröffentlicht -  Lifetime | ZAPP - Das Medienmagazin - 2 of 2</vt:lpstr>
      <vt:lpstr>YT Traffic Sources | ZAPP - Das Medienmagazin</vt:lpstr>
      <vt:lpstr>Youtube Playback Locations | ZAPP - Das Medienmagazin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2018-06-04T13:49:40Z</dcterms:created>
  <dcterms:modified xsi:type="dcterms:W3CDTF">2018-06-04T13:50:07Z</dcterms:modified>
</cp:coreProperties>
</file>