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8" r:id="rId12"/>
    <p:sldId id="269" r:id="rId13"/>
    <p:sldId id="270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extra 3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01.12.2016</c:v>
                </c:pt>
                <c:pt idx="1">
                  <c:v>02.12.2016</c:v>
                </c:pt>
                <c:pt idx="2">
                  <c:v>03.12.2016</c:v>
                </c:pt>
                <c:pt idx="3">
                  <c:v>04.12.2016</c:v>
                </c:pt>
                <c:pt idx="4">
                  <c:v>05.12.2016</c:v>
                </c:pt>
                <c:pt idx="5">
                  <c:v>06.12.2016</c:v>
                </c:pt>
                <c:pt idx="6">
                  <c:v>07.12.2016</c:v>
                </c:pt>
                <c:pt idx="7">
                  <c:v>08.12.2016</c:v>
                </c:pt>
                <c:pt idx="8">
                  <c:v>09.12.2016</c:v>
                </c:pt>
                <c:pt idx="9">
                  <c:v>10.12.2016</c:v>
                </c:pt>
                <c:pt idx="10">
                  <c:v>11.12.2016</c:v>
                </c:pt>
                <c:pt idx="11">
                  <c:v>12.12.2016</c:v>
                </c:pt>
                <c:pt idx="12">
                  <c:v>13.12.2016</c:v>
                </c:pt>
                <c:pt idx="13">
                  <c:v>14.12.2016</c:v>
                </c:pt>
                <c:pt idx="14">
                  <c:v>15.12.2016</c:v>
                </c:pt>
                <c:pt idx="15">
                  <c:v>16.12.2016</c:v>
                </c:pt>
                <c:pt idx="16">
                  <c:v>17.12.2016</c:v>
                </c:pt>
                <c:pt idx="17">
                  <c:v>18.12.2016</c:v>
                </c:pt>
                <c:pt idx="18">
                  <c:v>19.12.2016</c:v>
                </c:pt>
                <c:pt idx="19">
                  <c:v>20.12.2016</c:v>
                </c:pt>
                <c:pt idx="20">
                  <c:v>21.12.2016</c:v>
                </c:pt>
                <c:pt idx="21">
                  <c:v>22.12.2016</c:v>
                </c:pt>
                <c:pt idx="22">
                  <c:v>23.12.2016</c:v>
                </c:pt>
                <c:pt idx="23">
                  <c:v>24.12.2016</c:v>
                </c:pt>
                <c:pt idx="24">
                  <c:v>25.12.2016</c:v>
                </c:pt>
                <c:pt idx="25">
                  <c:v>26.12.2016</c:v>
                </c:pt>
                <c:pt idx="26">
                  <c:v>27.12.2016</c:v>
                </c:pt>
                <c:pt idx="27">
                  <c:v>28.12.2016</c:v>
                </c:pt>
                <c:pt idx="28">
                  <c:v>29.12.2016</c:v>
                </c:pt>
                <c:pt idx="29">
                  <c:v>30.12.2016</c:v>
                </c:pt>
                <c:pt idx="30">
                  <c:v>31.12.2016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122641</c:v>
                </c:pt>
                <c:pt idx="1">
                  <c:v>122798</c:v>
                </c:pt>
                <c:pt idx="2">
                  <c:v>122998</c:v>
                </c:pt>
                <c:pt idx="3">
                  <c:v>123137</c:v>
                </c:pt>
                <c:pt idx="4">
                  <c:v>123270</c:v>
                </c:pt>
                <c:pt idx="5">
                  <c:v>123442</c:v>
                </c:pt>
                <c:pt idx="6">
                  <c:v>123593</c:v>
                </c:pt>
                <c:pt idx="7">
                  <c:v>123723</c:v>
                </c:pt>
                <c:pt idx="8">
                  <c:v>123955</c:v>
                </c:pt>
                <c:pt idx="9">
                  <c:v>124168</c:v>
                </c:pt>
                <c:pt idx="10">
                  <c:v>124315</c:v>
                </c:pt>
                <c:pt idx="11">
                  <c:v>124420</c:v>
                </c:pt>
                <c:pt idx="12">
                  <c:v>124495</c:v>
                </c:pt>
                <c:pt idx="13">
                  <c:v>124576</c:v>
                </c:pt>
                <c:pt idx="14">
                  <c:v>124652</c:v>
                </c:pt>
                <c:pt idx="15">
                  <c:v>124703</c:v>
                </c:pt>
                <c:pt idx="16">
                  <c:v>124935</c:v>
                </c:pt>
                <c:pt idx="17">
                  <c:v>125092</c:v>
                </c:pt>
                <c:pt idx="18">
                  <c:v>125195</c:v>
                </c:pt>
                <c:pt idx="19">
                  <c:v>125291</c:v>
                </c:pt>
                <c:pt idx="20">
                  <c:v>125393</c:v>
                </c:pt>
                <c:pt idx="21">
                  <c:v>125578</c:v>
                </c:pt>
                <c:pt idx="22">
                  <c:v>125726</c:v>
                </c:pt>
                <c:pt idx="23">
                  <c:v>125833</c:v>
                </c:pt>
                <c:pt idx="24">
                  <c:v>125932</c:v>
                </c:pt>
                <c:pt idx="25">
                  <c:v>126026</c:v>
                </c:pt>
                <c:pt idx="26">
                  <c:v>126135</c:v>
                </c:pt>
                <c:pt idx="27">
                  <c:v>126239</c:v>
                </c:pt>
                <c:pt idx="28">
                  <c:v>126315</c:v>
                </c:pt>
                <c:pt idx="29">
                  <c:v>126408</c:v>
                </c:pt>
                <c:pt idx="30">
                  <c:v>126510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B13-40B4-9A7B-A52BF8E53C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6721240"/>
        <c:axId val="346724848"/>
      </c:lineChart>
      <c:catAx>
        <c:axId val="346721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724848"/>
        <c:crosses val="autoZero"/>
        <c:auto val="1"/>
        <c:lblAlgn val="ctr"/>
        <c:lblOffset val="100"/>
        <c:noMultiLvlLbl val="0"/>
      </c:catAx>
      <c:valAx>
        <c:axId val="346724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721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extra 3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01.12.2016</c:v>
                </c:pt>
                <c:pt idx="1">
                  <c:v>02.12.2016</c:v>
                </c:pt>
                <c:pt idx="2">
                  <c:v>03.12.2016</c:v>
                </c:pt>
                <c:pt idx="3">
                  <c:v>04.12.2016</c:v>
                </c:pt>
                <c:pt idx="4">
                  <c:v>05.12.2016</c:v>
                </c:pt>
                <c:pt idx="5">
                  <c:v>06.12.2016</c:v>
                </c:pt>
                <c:pt idx="6">
                  <c:v>07.12.2016</c:v>
                </c:pt>
                <c:pt idx="7">
                  <c:v>08.12.2016</c:v>
                </c:pt>
                <c:pt idx="8">
                  <c:v>09.12.2016</c:v>
                </c:pt>
                <c:pt idx="9">
                  <c:v>10.12.2016</c:v>
                </c:pt>
                <c:pt idx="10">
                  <c:v>11.12.2016</c:v>
                </c:pt>
                <c:pt idx="11">
                  <c:v>12.12.2016</c:v>
                </c:pt>
                <c:pt idx="12">
                  <c:v>13.12.2016</c:v>
                </c:pt>
                <c:pt idx="13">
                  <c:v>14.12.2016</c:v>
                </c:pt>
                <c:pt idx="14">
                  <c:v>15.12.2016</c:v>
                </c:pt>
                <c:pt idx="15">
                  <c:v>16.12.2016</c:v>
                </c:pt>
                <c:pt idx="16">
                  <c:v>17.12.2016</c:v>
                </c:pt>
                <c:pt idx="17">
                  <c:v>18.12.2016</c:v>
                </c:pt>
                <c:pt idx="18">
                  <c:v>19.12.2016</c:v>
                </c:pt>
                <c:pt idx="19">
                  <c:v>20.12.2016</c:v>
                </c:pt>
                <c:pt idx="20">
                  <c:v>21.12.2016</c:v>
                </c:pt>
                <c:pt idx="21">
                  <c:v>22.12.2016</c:v>
                </c:pt>
                <c:pt idx="22">
                  <c:v>23.12.2016</c:v>
                </c:pt>
                <c:pt idx="23">
                  <c:v>24.12.2016</c:v>
                </c:pt>
                <c:pt idx="24">
                  <c:v>25.12.2016</c:v>
                </c:pt>
                <c:pt idx="25">
                  <c:v>26.12.2016</c:v>
                </c:pt>
                <c:pt idx="26">
                  <c:v>27.12.2016</c:v>
                </c:pt>
                <c:pt idx="27">
                  <c:v>28.12.2016</c:v>
                </c:pt>
                <c:pt idx="28">
                  <c:v>29.12.2016</c:v>
                </c:pt>
                <c:pt idx="29">
                  <c:v>30.12.2016</c:v>
                </c:pt>
                <c:pt idx="30">
                  <c:v>31.12.2016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199835</c:v>
                </c:pt>
                <c:pt idx="1">
                  <c:v>237565</c:v>
                </c:pt>
                <c:pt idx="2">
                  <c:v>147935</c:v>
                </c:pt>
                <c:pt idx="3">
                  <c:v>148539</c:v>
                </c:pt>
                <c:pt idx="4">
                  <c:v>151625</c:v>
                </c:pt>
                <c:pt idx="5">
                  <c:v>161559</c:v>
                </c:pt>
                <c:pt idx="6">
                  <c:v>132667</c:v>
                </c:pt>
                <c:pt idx="7">
                  <c:v>252912</c:v>
                </c:pt>
                <c:pt idx="8">
                  <c:v>174880</c:v>
                </c:pt>
                <c:pt idx="9">
                  <c:v>184790</c:v>
                </c:pt>
                <c:pt idx="10">
                  <c:v>148060</c:v>
                </c:pt>
                <c:pt idx="11">
                  <c:v>108390</c:v>
                </c:pt>
                <c:pt idx="12">
                  <c:v>104076</c:v>
                </c:pt>
                <c:pt idx="13">
                  <c:v>96383</c:v>
                </c:pt>
                <c:pt idx="14">
                  <c:v>96472</c:v>
                </c:pt>
                <c:pt idx="15">
                  <c:v>249984</c:v>
                </c:pt>
                <c:pt idx="16">
                  <c:v>153892</c:v>
                </c:pt>
                <c:pt idx="17">
                  <c:v>137734</c:v>
                </c:pt>
                <c:pt idx="18">
                  <c:v>105169</c:v>
                </c:pt>
                <c:pt idx="19">
                  <c:v>109966</c:v>
                </c:pt>
                <c:pt idx="20">
                  <c:v>139537</c:v>
                </c:pt>
                <c:pt idx="21">
                  <c:v>126906</c:v>
                </c:pt>
                <c:pt idx="22">
                  <c:v>116482</c:v>
                </c:pt>
                <c:pt idx="23">
                  <c:v>91969</c:v>
                </c:pt>
                <c:pt idx="24">
                  <c:v>93874</c:v>
                </c:pt>
                <c:pt idx="25">
                  <c:v>93435</c:v>
                </c:pt>
                <c:pt idx="26">
                  <c:v>87185</c:v>
                </c:pt>
                <c:pt idx="27">
                  <c:v>82098</c:v>
                </c:pt>
                <c:pt idx="28">
                  <c:v>89279</c:v>
                </c:pt>
                <c:pt idx="29">
                  <c:v>90334</c:v>
                </c:pt>
                <c:pt idx="30">
                  <c:v>81130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4DD-4BAE-BFB8-083A90CB65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6718616"/>
        <c:axId val="346719272"/>
      </c:lineChart>
      <c:catAx>
        <c:axId val="346718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719272"/>
        <c:crosses val="autoZero"/>
        <c:auto val="1"/>
        <c:lblAlgn val="ctr"/>
        <c:lblOffset val="100"/>
        <c:noMultiLvlLbl val="0"/>
      </c:catAx>
      <c:valAx>
        <c:axId val="346719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718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B0FAB-86A5-4639-BA8D-1A303BBB05F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CF2EA2-574C-4B79-AFEF-6410281EE41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9291475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0C294-B45B-441A-A409-62F84E0A0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- Profilübersicht (intern) | extra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0BF807-FACB-45BD-B692-2CEBF0B9C5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168373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4013056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19142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60554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0671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4349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902144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80363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95382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599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10655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 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3807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extra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4194662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58243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2B6A95-2555-4016-B56F-8074B878A4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01.12.2016 - 31.12.2016</a:t>
            </a:r>
          </a:p>
        </p:txBody>
      </p:sp>
    </p:spTree>
    <p:extLst>
      <p:ext uri="{BB962C8B-B14F-4D97-AF65-F5344CB8AC3E}">
        <p14:creationId xmlns:p14="http://schemas.microsoft.com/office/powerpoint/2010/main" val="21729171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F5EF8-8290-4850-9876-53829CC07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YT - Profilübersicht (intern) - Lifetime | extra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E6EC06-19D9-4139-A683-FECF5A8FB7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573692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5988119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981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10178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5199782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388588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04537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74043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66720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80563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5151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extra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69310052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699667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562085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77072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CBF392-9CFA-4B7F-B225-9C53A8A67C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01.12.2016 - 31.12.2016</a:t>
            </a:r>
          </a:p>
        </p:txBody>
      </p:sp>
    </p:spTree>
    <p:extLst>
      <p:ext uri="{BB962C8B-B14F-4D97-AF65-F5344CB8AC3E}">
        <p14:creationId xmlns:p14="http://schemas.microsoft.com/office/powerpoint/2010/main" val="2229775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2B6CBD-8CB2-4C68-912E-774E864223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 | extra 3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9B0B1B9-2D28-480E-A48D-F4BE65669B0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567042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94CEAB-CA29-4415-B4D6-4A39323C3F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01.12.2016 - 31.12.2016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B44E3C-F98D-41C9-BD3D-D1966F4DF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69006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5B37B-21F3-4CE5-980A-A49E2886A8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 Views Change  | extra 3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AD2436F-6000-409B-92B6-3CD44C1BBB7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544300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AD9080-1384-43F0-A9F1-FBE4B617D7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01.12.2016 - 31.12.2016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32E913-711A-4912-8683-CC45D3F89A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38244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F7726-B0BC-425C-AB9B-08EEE4162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Top Ten Videos im Zeitraum genutzt | extra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439420-8225-4B10-8F28-8B1DEFCC15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83289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874925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953845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038478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000718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260837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158844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169271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249192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268228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527422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823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extra 3 - 2016-12-02 11:21:00 </a:t>
                      </a:r>
                      <a:r>
                        <a:rPr lang="en-US" sz="1000"/>
                        <a:t>
 Extra 3 vom 01.12.2016 | extra 3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7350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extra 3 - 2016-12-16 08:52:18 </a:t>
                      </a:r>
                      <a:r>
                        <a:rPr lang="en-US" sz="1000"/>
                        <a:t>
 Extra 3 vom 15.12.2016 | extra 3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3788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extra 3 - 2016-12-08 08:58:38 </a:t>
                      </a:r>
                      <a:r>
                        <a:rPr lang="en-US" sz="1000"/>
                        <a:t>
 Extra 3 vom 07.12.2016 | extra 3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8803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extra 3 - 2016-12-21 17:17:12 </a:t>
                      </a:r>
                      <a:r>
                        <a:rPr lang="de-DE" sz="1000"/>
                        <a:t>
 Herr Strunk, Herr Schulz und das Jahr 2016 | NDR Das Beste am Norden | NDR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000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extra 3 - 2016-12-01 08:30:48 </a:t>
                      </a:r>
                      <a:r>
                        <a:rPr lang="en-US" sz="1000"/>
                        <a:t>
 Realer Irrsinn: Nazi-Kennzeichen | extra 3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7148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extra 3 - 2016-03-17 18:00:52 </a:t>
                      </a:r>
                      <a:r>
                        <a:rPr lang="en-US" sz="1000"/>
                        <a:t>
 Song: Erdowie, Erdowo, Erdogan | extra 3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6811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extra 3 - 2016-12-01 08:48:23 </a:t>
                      </a:r>
                      <a:r>
                        <a:rPr lang="en-US" sz="1000"/>
                        <a:t>
 Extra 3 Spezial: Der reale Irrsinn XXL vom 30.11.2016 | extra 3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6572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extra 3 - 2016-12-16 08:31:54 </a:t>
                      </a:r>
                      <a:r>
                        <a:rPr lang="en-US" sz="1000"/>
                        <a:t>
 Song: Ein bisschen schießen | extra 3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8234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extra 3 - 2016-02-04 07:22:18 </a:t>
                      </a:r>
                      <a:r>
                        <a:rPr lang="en-US" sz="1000"/>
                        <a:t>
 Donald-Trump-Song | extra 3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8420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extra 3 - 2016-11-10 10:22:02 </a:t>
                      </a:r>
                      <a:r>
                        <a:rPr lang="de-DE" sz="1000"/>
                        <a:t>
 Alles spitze in Amerika - Ein Song für die USA   | extra 3 | NDR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6437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826A17-5E2F-45A7-84AD-DEB00AFABC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01.12.2016 - 31.12.2016</a:t>
            </a:r>
          </a:p>
        </p:txBody>
      </p:sp>
    </p:spTree>
    <p:extLst>
      <p:ext uri="{BB962C8B-B14F-4D97-AF65-F5344CB8AC3E}">
        <p14:creationId xmlns:p14="http://schemas.microsoft.com/office/powerpoint/2010/main" val="31389339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C9D712-45D1-476F-BA0D-D8AE1991A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Videos im Zeitraum veröffentlicht -  Lifetime | extra 3 - 1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EABA38-5419-4268-BE38-9EAD994524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934799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0200474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25713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56966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744370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436119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817078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0496522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7602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3 - 2016-12-16 08:31:54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Song: Ein bisschen schießen | extra 3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2082456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6466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3 - 2016-12-01 08:30:48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Realer Irrsinn: Nazi-Kennzeichen | extra 3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1196306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225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3 - 2016-12-02 08:46:48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Realer Irrsinn: Bahnübergang im Nirgendwo | extra 3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6057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3 - 2016-12-01 08:29:16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Realer Irrsinn: Fischtreppe von Lauterbach | extra 3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3853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3 - 2016-12-16 08:15:51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Christian Ehring: Kritik an Paketzusteller | extra 3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8384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3 - 2016-12-16 08:52:18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Extra 3 vom 15.12.2016 | extra 3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36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3 - 2016-12-21 17:17:12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Herr Strunk, Herr Schulz und das Jahr 2016 | NDR Das Beste am Norden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1165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3 - 2016-12-08 08:43:49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Realer Irrsinn: Parkplatz-Kunst in Osnabrück | extra 3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47831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691B07-2DFB-4096-86D3-AADE6B237C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01.12.2016 - 31.12.2016</a:t>
            </a:r>
          </a:p>
        </p:txBody>
      </p:sp>
    </p:spTree>
    <p:extLst>
      <p:ext uri="{BB962C8B-B14F-4D97-AF65-F5344CB8AC3E}">
        <p14:creationId xmlns:p14="http://schemas.microsoft.com/office/powerpoint/2010/main" val="16305713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7BB90-FAD8-430C-AAFF-3FE6D6C471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Videos im Zeitraum veröffentlicht -  Lifetime | extra 3 - 2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CC950C-D641-4E68-8638-DA0157620F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28681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2788449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86956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17874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497662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738441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48614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0532903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3266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3 - 2016-12-02 11:21:00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Extra 3 vom 01.12.2016 | extra 3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9996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3 - 2016-12-01 08:28:31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Realer Irrsinn: Sinnloses Gutachten in Bremen | extra 3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9068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3 - 2016-12-08 08:58:38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Extra 3 vom 07.12.2016 | extra 3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921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3 - 2016-12-16 08:25:07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Leben im Smart Home und Internet der Dinge | extra 3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7353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3 - 2016-12-16 08:21:44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Realer Irrsinn: Die Tannenbaumsteuer | extra 3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3006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3 - 2016-12-01 08:27:26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Realer Irrsinn: Die Schneewittchen-Statue | extra 3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1341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3 - 2016-12-01 08:48:23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Extra 3 Spezial: Der reale Irrsinn XXL vom 30.11.2016 | extra 3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70125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9D0232-693E-4250-A704-13BC4C79BD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01.12.2016 - 31.12.2016</a:t>
            </a:r>
          </a:p>
        </p:txBody>
      </p:sp>
    </p:spTree>
    <p:extLst>
      <p:ext uri="{BB962C8B-B14F-4D97-AF65-F5344CB8AC3E}">
        <p14:creationId xmlns:p14="http://schemas.microsoft.com/office/powerpoint/2010/main" val="13871885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5D889-530E-4504-85EB-DF791566C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Videos im Zeitraum veröffentlicht -  Lifetime | extra 3 - 3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55D2D4-2BBA-4F39-8D6B-55B5C5FBBF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69649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6338101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65493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67013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1022492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909397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881252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0786906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0675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3 - 2016-12-16 08:22:12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Christian Ehring: Trumps designierter Außenminister | extra 3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89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3 - 2016-12-02 08:49:07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Torsten Sträter: Pressesprecher von Donald Trump | extra 3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8051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3 - 2016-12-02 08:45:57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extra 3 deckt auf: Doch nicht alles schlecht an Erdogan | extra 3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7548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3 - 2016-12-01 08:26:52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Realer Irrsinn: Gartenzwerg-Diskriminierung  | extra 3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1855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3 - 2016-12-08 08:48:22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Jahresvorausblick 2017 | extra 3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5705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3 - 2016-12-16 08:26:26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Torsten Sträter: Pressesprecher von Facebook | extra 3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5258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3 - 2016-12-08 08:47:32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Werbung: Die Stadt Hamburg lädt zum OSZE-Gipfel ein | extra 3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29617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3A4527-4E60-4175-B0B8-E62D8009EC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01.12.2016 - 31.12.2016</a:t>
            </a:r>
          </a:p>
        </p:txBody>
      </p:sp>
    </p:spTree>
    <p:extLst>
      <p:ext uri="{BB962C8B-B14F-4D97-AF65-F5344CB8AC3E}">
        <p14:creationId xmlns:p14="http://schemas.microsoft.com/office/powerpoint/2010/main" val="19217761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7D2AE7-7276-4D78-9215-86C40FE01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Videos im Zeitraum veröffentlicht -  Lifetime | extra 3 - 4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890327-F79A-4C4F-9431-7D63347918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225203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5328817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37970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44818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122565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198997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542452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7008566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3902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3 - 2016-12-08 08:49:06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Krieg der Straße: Auto vs. Rad vs. Fußgänger | extra 3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8190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3 - 2016-12-16 08:30:51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Der moderne SPD-Robin Hood | extra 3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0522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3 - 2016-12-08 08:49:54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Neulich im Bundestag (165): Maut  | extra 3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0007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78FDF9-DCFC-487A-9DEE-591748EC36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01.12.2016 - 31.12.2016</a:t>
            </a:r>
          </a:p>
        </p:txBody>
      </p:sp>
    </p:spTree>
    <p:extLst>
      <p:ext uri="{BB962C8B-B14F-4D97-AF65-F5344CB8AC3E}">
        <p14:creationId xmlns:p14="http://schemas.microsoft.com/office/powerpoint/2010/main" val="35868413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06C48-2B85-4097-BB35-D695B9D53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YT Traffic Sources | extra 3 - 1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851108-933B-445C-9FCB-71A22A0152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83465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4564543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3967157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3908055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932058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of Channel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9996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Annotation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2078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END_SCREEN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7655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 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605823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7624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8152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 – direct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5028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playlists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532726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1088688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12.70 %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4057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1550758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7246525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36.97 %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8781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1055150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8793426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25.15 %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1014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1035396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0578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– other features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549063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34723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C1D467-A547-428B-AB98-8E706F88BF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01.12.2016 - 31.12.2016</a:t>
            </a:r>
          </a:p>
        </p:txBody>
      </p:sp>
    </p:spTree>
    <p:extLst>
      <p:ext uri="{BB962C8B-B14F-4D97-AF65-F5344CB8AC3E}">
        <p14:creationId xmlns:p14="http://schemas.microsoft.com/office/powerpoint/2010/main" val="35095788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20C32-914A-4CEE-8AC6-B729B8564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YT Traffic Sources | extra 3 - 2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0190B0-43CE-4B00-9AE8-A9ADB3B5F7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86545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5892075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2289158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8100362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6420228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of Channel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344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YT_PLAYLIST_PAGE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7232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3055121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10.66 %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2522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CDCAAE-C965-447B-9655-9D182EB98A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01.12.2016 - 31.12.2016</a:t>
            </a:r>
          </a:p>
        </p:txBody>
      </p:sp>
    </p:spTree>
    <p:extLst>
      <p:ext uri="{BB962C8B-B14F-4D97-AF65-F5344CB8AC3E}">
        <p14:creationId xmlns:p14="http://schemas.microsoft.com/office/powerpoint/2010/main" val="11532943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9DB5B-CCAF-40F5-A411-60D180813A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Playback Locations | extra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11B6F7-2796-4565-BDF9-9E9BC0B83C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78213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518595903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2465115047"/>
                    </a:ext>
                  </a:extLst>
                </a:gridCol>
                <a:gridCol w="2798064">
                  <a:extLst>
                    <a:ext uri="{9D8B030D-6E8A-4147-A177-3AD203B41FA5}">
                      <a16:colId xmlns:a16="http://schemas.microsoft.com/office/drawing/2014/main" val="19847408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Playback Location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3820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1740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Embedded player on other websites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141469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4304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watch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4134830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22854207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0165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65876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5DBA21-1492-4261-BEC4-1D6784F715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01.12.2016 - 31.12.2016</a:t>
            </a:r>
          </a:p>
        </p:txBody>
      </p:sp>
    </p:spTree>
    <p:extLst>
      <p:ext uri="{BB962C8B-B14F-4D97-AF65-F5344CB8AC3E}">
        <p14:creationId xmlns:p14="http://schemas.microsoft.com/office/powerpoint/2010/main" val="16034773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883</Words>
  <Application>Microsoft Office PowerPoint</Application>
  <PresentationFormat>On-screen Show (4:3)</PresentationFormat>
  <Paragraphs>450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Calibri</vt:lpstr>
      <vt:lpstr>Arial</vt:lpstr>
      <vt:lpstr>quintly_template</vt:lpstr>
      <vt:lpstr>MeFo - YouTube</vt:lpstr>
      <vt:lpstr>YT - Profilübersicht (intern) | extra 3</vt:lpstr>
      <vt:lpstr>YT - Profilübersicht (intern) - Lifetime | extra 3</vt:lpstr>
      <vt:lpstr>Youtube Subscribers Total | extra 3</vt:lpstr>
      <vt:lpstr>Youtube Video Views Change  | extra 3</vt:lpstr>
      <vt:lpstr>YT Top Ten Videos im Zeitraum genutzt | extra 3</vt:lpstr>
      <vt:lpstr>YT Videos im Zeitraum veröffentlicht -  Lifetime | extra 3 - 1 of 4</vt:lpstr>
      <vt:lpstr>YT Videos im Zeitraum veröffentlicht -  Lifetime | extra 3 - 2 of 4</vt:lpstr>
      <vt:lpstr>YT Videos im Zeitraum veröffentlicht -  Lifetime | extra 3 - 3 of 4</vt:lpstr>
      <vt:lpstr>YT Videos im Zeitraum veröffentlicht -  Lifetime | extra 3 - 4 of 4</vt:lpstr>
      <vt:lpstr>YT Traffic Sources | extra 3 - 1 of 2</vt:lpstr>
      <vt:lpstr>YT Traffic Sources | extra 3 - 2 of 2</vt:lpstr>
      <vt:lpstr>Youtube Playback Locations | extra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YouTube</dc:title>
  <dc:creator>Administrator</dc:creator>
  <cp:lastModifiedBy>Administrator</cp:lastModifiedBy>
  <cp:revision>1</cp:revision>
  <dcterms:created xsi:type="dcterms:W3CDTF">2018-06-04T12:10:01Z</dcterms:created>
  <dcterms:modified xsi:type="dcterms:W3CDTF">2018-06-04T12:10:35Z</dcterms:modified>
</cp:coreProperties>
</file>