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Neues aus Büttenwarder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01.05.2017</c:v>
                </c:pt>
                <c:pt idx="1">
                  <c:v>02.05.2017</c:v>
                </c:pt>
                <c:pt idx="2">
                  <c:v>03.05.2017</c:v>
                </c:pt>
                <c:pt idx="3">
                  <c:v>04.05.2017</c:v>
                </c:pt>
                <c:pt idx="4">
                  <c:v>05.05.2017</c:v>
                </c:pt>
                <c:pt idx="5">
                  <c:v>06.05.2017</c:v>
                </c:pt>
                <c:pt idx="6">
                  <c:v>07.05.2017</c:v>
                </c:pt>
                <c:pt idx="7">
                  <c:v>08.05.2017</c:v>
                </c:pt>
                <c:pt idx="8">
                  <c:v>09.05.2017</c:v>
                </c:pt>
                <c:pt idx="9">
                  <c:v>10.05.2017</c:v>
                </c:pt>
                <c:pt idx="10">
                  <c:v>11.05.2017</c:v>
                </c:pt>
                <c:pt idx="11">
                  <c:v>12.05.2017</c:v>
                </c:pt>
                <c:pt idx="12">
                  <c:v>13.05.2017</c:v>
                </c:pt>
                <c:pt idx="13">
                  <c:v>14.05.2017</c:v>
                </c:pt>
                <c:pt idx="14">
                  <c:v>15.05.2017</c:v>
                </c:pt>
                <c:pt idx="15">
                  <c:v>16.05.2017</c:v>
                </c:pt>
                <c:pt idx="16">
                  <c:v>17.05.2017</c:v>
                </c:pt>
                <c:pt idx="17">
                  <c:v>18.05.2017</c:v>
                </c:pt>
                <c:pt idx="18">
                  <c:v>19.05.2017</c:v>
                </c:pt>
                <c:pt idx="19">
                  <c:v>20.05.2017</c:v>
                </c:pt>
                <c:pt idx="20">
                  <c:v>21.05.2017</c:v>
                </c:pt>
                <c:pt idx="21">
                  <c:v>22.05.2017</c:v>
                </c:pt>
                <c:pt idx="22">
                  <c:v>23.05.2017</c:v>
                </c:pt>
                <c:pt idx="23">
                  <c:v>24.05.2017</c:v>
                </c:pt>
                <c:pt idx="24">
                  <c:v>25.05.2017</c:v>
                </c:pt>
                <c:pt idx="25">
                  <c:v>26.05.2017</c:v>
                </c:pt>
                <c:pt idx="26">
                  <c:v>27.05.2017</c:v>
                </c:pt>
                <c:pt idx="27">
                  <c:v>28.05.2017</c:v>
                </c:pt>
                <c:pt idx="28">
                  <c:v>29.05.2017</c:v>
                </c:pt>
                <c:pt idx="29">
                  <c:v>30.05.2017</c:v>
                </c:pt>
                <c:pt idx="30">
                  <c:v>31.05.2017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3890</c:v>
                </c:pt>
                <c:pt idx="1">
                  <c:v>3892</c:v>
                </c:pt>
                <c:pt idx="2">
                  <c:v>3894</c:v>
                </c:pt>
                <c:pt idx="3">
                  <c:v>3895</c:v>
                </c:pt>
                <c:pt idx="4">
                  <c:v>3898</c:v>
                </c:pt>
                <c:pt idx="5">
                  <c:v>3900</c:v>
                </c:pt>
                <c:pt idx="6">
                  <c:v>3902</c:v>
                </c:pt>
                <c:pt idx="7">
                  <c:v>3902</c:v>
                </c:pt>
                <c:pt idx="8">
                  <c:v>3903</c:v>
                </c:pt>
                <c:pt idx="9">
                  <c:v>3903</c:v>
                </c:pt>
                <c:pt idx="10">
                  <c:v>3905</c:v>
                </c:pt>
                <c:pt idx="11">
                  <c:v>3910</c:v>
                </c:pt>
                <c:pt idx="12">
                  <c:v>3911</c:v>
                </c:pt>
                <c:pt idx="13">
                  <c:v>3913</c:v>
                </c:pt>
                <c:pt idx="14">
                  <c:v>3917</c:v>
                </c:pt>
                <c:pt idx="15">
                  <c:v>3915</c:v>
                </c:pt>
                <c:pt idx="16">
                  <c:v>3916</c:v>
                </c:pt>
                <c:pt idx="17">
                  <c:v>3916</c:v>
                </c:pt>
                <c:pt idx="18">
                  <c:v>3919</c:v>
                </c:pt>
                <c:pt idx="19">
                  <c:v>3922</c:v>
                </c:pt>
                <c:pt idx="20">
                  <c:v>3924</c:v>
                </c:pt>
                <c:pt idx="21">
                  <c:v>3926</c:v>
                </c:pt>
                <c:pt idx="22">
                  <c:v>3927</c:v>
                </c:pt>
                <c:pt idx="23">
                  <c:v>3928</c:v>
                </c:pt>
                <c:pt idx="24">
                  <c:v>3930</c:v>
                </c:pt>
                <c:pt idx="25">
                  <c:v>3932</c:v>
                </c:pt>
                <c:pt idx="26">
                  <c:v>3927</c:v>
                </c:pt>
                <c:pt idx="27">
                  <c:v>3929</c:v>
                </c:pt>
                <c:pt idx="28">
                  <c:v>3928</c:v>
                </c:pt>
                <c:pt idx="29">
                  <c:v>3927</c:v>
                </c:pt>
                <c:pt idx="30">
                  <c:v>3927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84C-4FB6-86A2-FD84C1D3A2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186584"/>
        <c:axId val="338186912"/>
      </c:lineChart>
      <c:catAx>
        <c:axId val="338186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186912"/>
        <c:crosses val="autoZero"/>
        <c:auto val="1"/>
        <c:lblAlgn val="ctr"/>
        <c:lblOffset val="100"/>
        <c:noMultiLvlLbl val="0"/>
      </c:catAx>
      <c:valAx>
        <c:axId val="338186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186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Neues aus Büttenwarder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01.05.2017</c:v>
                </c:pt>
                <c:pt idx="1">
                  <c:v>02.05.2017</c:v>
                </c:pt>
                <c:pt idx="2">
                  <c:v>03.05.2017</c:v>
                </c:pt>
                <c:pt idx="3">
                  <c:v>04.05.2017</c:v>
                </c:pt>
                <c:pt idx="4">
                  <c:v>05.05.2017</c:v>
                </c:pt>
                <c:pt idx="5">
                  <c:v>06.05.2017</c:v>
                </c:pt>
                <c:pt idx="6">
                  <c:v>07.05.2017</c:v>
                </c:pt>
                <c:pt idx="7">
                  <c:v>08.05.2017</c:v>
                </c:pt>
                <c:pt idx="8">
                  <c:v>09.05.2017</c:v>
                </c:pt>
                <c:pt idx="9">
                  <c:v>10.05.2017</c:v>
                </c:pt>
                <c:pt idx="10">
                  <c:v>11.05.2017</c:v>
                </c:pt>
                <c:pt idx="11">
                  <c:v>12.05.2017</c:v>
                </c:pt>
                <c:pt idx="12">
                  <c:v>13.05.2017</c:v>
                </c:pt>
                <c:pt idx="13">
                  <c:v>14.05.2017</c:v>
                </c:pt>
                <c:pt idx="14">
                  <c:v>15.05.2017</c:v>
                </c:pt>
                <c:pt idx="15">
                  <c:v>16.05.2017</c:v>
                </c:pt>
                <c:pt idx="16">
                  <c:v>17.05.2017</c:v>
                </c:pt>
                <c:pt idx="17">
                  <c:v>18.05.2017</c:v>
                </c:pt>
                <c:pt idx="18">
                  <c:v>19.05.2017</c:v>
                </c:pt>
                <c:pt idx="19">
                  <c:v>20.05.2017</c:v>
                </c:pt>
                <c:pt idx="20">
                  <c:v>21.05.2017</c:v>
                </c:pt>
                <c:pt idx="21">
                  <c:v>22.05.2017</c:v>
                </c:pt>
                <c:pt idx="22">
                  <c:v>23.05.2017</c:v>
                </c:pt>
                <c:pt idx="23">
                  <c:v>24.05.2017</c:v>
                </c:pt>
                <c:pt idx="24">
                  <c:v>25.05.2017</c:v>
                </c:pt>
                <c:pt idx="25">
                  <c:v>26.05.2017</c:v>
                </c:pt>
                <c:pt idx="26">
                  <c:v>27.05.2017</c:v>
                </c:pt>
                <c:pt idx="27">
                  <c:v>28.05.2017</c:v>
                </c:pt>
                <c:pt idx="28">
                  <c:v>29.05.2017</c:v>
                </c:pt>
                <c:pt idx="29">
                  <c:v>30.05.2017</c:v>
                </c:pt>
                <c:pt idx="30">
                  <c:v>31.05.2017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891</c:v>
                </c:pt>
                <c:pt idx="1">
                  <c:v>656</c:v>
                </c:pt>
                <c:pt idx="2">
                  <c:v>552</c:v>
                </c:pt>
                <c:pt idx="3">
                  <c:v>613</c:v>
                </c:pt>
                <c:pt idx="4">
                  <c:v>586</c:v>
                </c:pt>
                <c:pt idx="5">
                  <c:v>587</c:v>
                </c:pt>
                <c:pt idx="6">
                  <c:v>687</c:v>
                </c:pt>
                <c:pt idx="7">
                  <c:v>578</c:v>
                </c:pt>
                <c:pt idx="8">
                  <c:v>504</c:v>
                </c:pt>
                <c:pt idx="9">
                  <c:v>575</c:v>
                </c:pt>
                <c:pt idx="10">
                  <c:v>505</c:v>
                </c:pt>
                <c:pt idx="11">
                  <c:v>716</c:v>
                </c:pt>
                <c:pt idx="12">
                  <c:v>627</c:v>
                </c:pt>
                <c:pt idx="13">
                  <c:v>707</c:v>
                </c:pt>
                <c:pt idx="14">
                  <c:v>492</c:v>
                </c:pt>
                <c:pt idx="15">
                  <c:v>575</c:v>
                </c:pt>
                <c:pt idx="16">
                  <c:v>462</c:v>
                </c:pt>
                <c:pt idx="17">
                  <c:v>587</c:v>
                </c:pt>
                <c:pt idx="18">
                  <c:v>678</c:v>
                </c:pt>
                <c:pt idx="19">
                  <c:v>648</c:v>
                </c:pt>
                <c:pt idx="20">
                  <c:v>661</c:v>
                </c:pt>
                <c:pt idx="21">
                  <c:v>542</c:v>
                </c:pt>
                <c:pt idx="22">
                  <c:v>653</c:v>
                </c:pt>
                <c:pt idx="23">
                  <c:v>632</c:v>
                </c:pt>
                <c:pt idx="24">
                  <c:v>817</c:v>
                </c:pt>
                <c:pt idx="25">
                  <c:v>603</c:v>
                </c:pt>
                <c:pt idx="26">
                  <c:v>683</c:v>
                </c:pt>
                <c:pt idx="27">
                  <c:v>619</c:v>
                </c:pt>
                <c:pt idx="28">
                  <c:v>436</c:v>
                </c:pt>
                <c:pt idx="29">
                  <c:v>526</c:v>
                </c:pt>
                <c:pt idx="30">
                  <c:v>577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25A-48FF-A3E1-124F9BA602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781712"/>
        <c:axId val="334782368"/>
      </c:lineChart>
      <c:catAx>
        <c:axId val="334781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782368"/>
        <c:crosses val="autoZero"/>
        <c:auto val="1"/>
        <c:lblAlgn val="ctr"/>
        <c:lblOffset val="100"/>
        <c:noMultiLvlLbl val="0"/>
      </c:catAx>
      <c:valAx>
        <c:axId val="334782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781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0109C-EBA1-4E21-84ED-922A70F7C4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A0E8CF-F818-450F-B462-03D6042012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2950416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BF2C0-E14B-4612-8043-13104BB4B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- Profilübersicht (intern) | Neues aus Büttenwarder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5AC6B4-4CE7-46E0-B5B8-1B1B3ABE2B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54163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2885701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12703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37123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31706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05662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93797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7278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82867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86975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67565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 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415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Neues aus Büttenwarder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6044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28CFC6-2C33-442F-AEA7-800CF2E654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01.05.2017 - 31.05.2017</a:t>
            </a:r>
          </a:p>
        </p:txBody>
      </p:sp>
    </p:spTree>
    <p:extLst>
      <p:ext uri="{BB962C8B-B14F-4D97-AF65-F5344CB8AC3E}">
        <p14:creationId xmlns:p14="http://schemas.microsoft.com/office/powerpoint/2010/main" val="2667311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D5AD9-AF45-44F4-8DAA-3D1FF1D35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- Profilübersicht (intern) - Lifetime | Neues aus Büttenwarder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1A137D-0B70-456A-B275-712F062556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18404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5269698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07994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17742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78060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628461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8886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56429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11268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36554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275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Neues aus Büttenwarder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816586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4373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44757F-DF4F-410D-A629-B44DA83C5F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01.05.2017 - 31.05.2017</a:t>
            </a:r>
          </a:p>
        </p:txBody>
      </p:sp>
    </p:spTree>
    <p:extLst>
      <p:ext uri="{BB962C8B-B14F-4D97-AF65-F5344CB8AC3E}">
        <p14:creationId xmlns:p14="http://schemas.microsoft.com/office/powerpoint/2010/main" val="21792523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82783-7757-4D9B-89D8-FA77B1DAC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 | Neues aus Büttenwarder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DC482D-1B3A-4A9C-9869-B3224D4C5B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203519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CEC95D-8017-4997-9641-0F18E3E314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01.05.2017 - 31.05.2017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B48AA6-5186-4798-8C29-6FE59683C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1509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3BA60-135F-42F0-B35F-042C6AD1B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Youtube Video Views Change  | Neues aus Büttenwarder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7DD9A5-B937-44D7-9BB6-54B059C2AB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98345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6460FB-D421-4720-96D5-890F24C75F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01.05.2017 - 31.05.2017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B55018-7B32-4272-A76A-3BE8B197C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421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1EEDB-0F8B-4C0A-8B48-59EA22BB8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Top Ten Videos im Zeitraum genutzt | Neues aus Büttenwarder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2D1144-8649-4294-9155-A2628E2F61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55263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1355683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841134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669135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69238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386270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877582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452008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489439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744049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229665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701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Neues aus Büttenwarder - 2011-12-31 15:05:12 </a:t>
                      </a:r>
                      <a:r>
                        <a:rPr lang="de-DE" sz="1000"/>
                        <a:t>
 Das ABC von Büttenwarder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548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Neues aus Büttenwarder - 2017-01-17 14:26:54 </a:t>
                      </a:r>
                      <a:r>
                        <a:rPr lang="de-DE" sz="1000"/>
                        <a:t>
 Onkel Krischan - Der alte Mann und das Dorf | Neues aus Büttenwarder | 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58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Neues aus Büttenwarder - 2014-12-29 09:00:21 </a:t>
                      </a:r>
                      <a:r>
                        <a:rPr lang="de-DE" sz="1000"/>
                        <a:t>
 Brakelmanns Freunde | Neues aus Büttenwarder | 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6272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Neues aus Büttenwarder - 2011-12-30 13:28:40 </a:t>
                      </a:r>
                      <a:r>
                        <a:rPr lang="de-DE" sz="1000"/>
                        <a:t>
 Büttenwarder: Pannen beim Sommerdreh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982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Neues aus Büttenwarder - 2011-12-21 13:56:24 </a:t>
                      </a:r>
                      <a:r>
                        <a:rPr lang="de-DE" sz="1000"/>
                        <a:t>
 Adsches köstliche Fischpizza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916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Neues aus Büttenwarder - 2012-09-22 13:16:59 </a:t>
                      </a:r>
                      <a:r>
                        <a:rPr lang="de-DE" sz="1000"/>
                        <a:t>
 Erlentrillich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1036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Neues aus Büttenwarder - 2011-12-21 13:54:21 </a:t>
                      </a:r>
                      <a:r>
                        <a:rPr lang="de-DE" sz="1000"/>
                        <a:t>
 Brakelmanns Braten in Joghurt-Pilzsoße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065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Neues aus Büttenwarder - 2009-12-21 11:17:59 </a:t>
                      </a:r>
                      <a:r>
                        <a:rPr lang="de-DE" sz="1000"/>
                        <a:t>
 Der Trick mit der Mofa - Neues aus Büttenwarder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410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Neues aus Büttenwarder - 2012-04-19 13:21:24 </a:t>
                      </a:r>
                      <a:r>
                        <a:rPr lang="de-DE" sz="1000"/>
                        <a:t>
 Trinkt der Bauer Bier und Rum...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85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Neues aus Büttenwarder - 2010-07-26 08:49:22 </a:t>
                      </a:r>
                      <a:r>
                        <a:rPr lang="de-DE" sz="1000"/>
                        <a:t>
 Outtakes - Neues aus Büttenwarder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4530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8E1753-4ABA-4C19-AFC9-349D3CA251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01.05.2017 - 31.05.2017</a:t>
            </a:r>
          </a:p>
        </p:txBody>
      </p:sp>
    </p:spTree>
    <p:extLst>
      <p:ext uri="{BB962C8B-B14F-4D97-AF65-F5344CB8AC3E}">
        <p14:creationId xmlns:p14="http://schemas.microsoft.com/office/powerpoint/2010/main" val="38990621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83310-74F0-4E8D-AE9F-062AF4CA2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YT Traffic Sources | Neues aus Büttenwarder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A71E06-5B0B-44D1-A83A-EE0183787B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68755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5211341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4885960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2789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384843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of Channel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425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598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605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Unknown – 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1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453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56.18 %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1110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980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629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3573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YT_PLAYLIST_PAGE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388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9487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C70CBC-8719-4058-9833-24671C84E1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01.05.2017 - 31.05.2017</a:t>
            </a:r>
          </a:p>
        </p:txBody>
      </p:sp>
    </p:spTree>
    <p:extLst>
      <p:ext uri="{BB962C8B-B14F-4D97-AF65-F5344CB8AC3E}">
        <p14:creationId xmlns:p14="http://schemas.microsoft.com/office/powerpoint/2010/main" val="4110283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E53A9-CC4E-433F-82E4-5CE516E5D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Playback Locations | Neues aus Büttenwarder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98C145-62DD-4770-8CEF-9D28DB7E9A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17193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003606607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951919570"/>
                    </a:ext>
                  </a:extLst>
                </a:gridCol>
                <a:gridCol w="2798064">
                  <a:extLst>
                    <a:ext uri="{9D8B030D-6E8A-4147-A177-3AD203B41FA5}">
                      <a16:colId xmlns:a16="http://schemas.microsoft.com/office/drawing/2014/main" val="18861353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Playback 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7069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816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072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122365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2421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EC9DA2-5178-484C-B6ED-FF11ACF51E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01.05.2017 - 31.05.2017</a:t>
            </a:r>
          </a:p>
        </p:txBody>
      </p:sp>
    </p:spTree>
    <p:extLst>
      <p:ext uri="{BB962C8B-B14F-4D97-AF65-F5344CB8AC3E}">
        <p14:creationId xmlns:p14="http://schemas.microsoft.com/office/powerpoint/2010/main" val="13575843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426</Words>
  <Application>Microsoft Office PowerPoint</Application>
  <PresentationFormat>On-screen Show (4:3)</PresentationFormat>
  <Paragraphs>222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Calibri</vt:lpstr>
      <vt:lpstr>Arial</vt:lpstr>
      <vt:lpstr>quintly_template</vt:lpstr>
      <vt:lpstr>MeFo - YouTube</vt:lpstr>
      <vt:lpstr>YT - Profilübersicht (intern) | Neues aus Büttenwarder</vt:lpstr>
      <vt:lpstr>YT - Profilübersicht (intern) - Lifetime | Neues aus Büttenwarder</vt:lpstr>
      <vt:lpstr>Youtube Subscribers Total | Neues aus Büttenwarder</vt:lpstr>
      <vt:lpstr>Youtube Video Views Change  | Neues aus Büttenwarder</vt:lpstr>
      <vt:lpstr>YT Top Ten Videos im Zeitraum genutzt | Neues aus Büttenwarder</vt:lpstr>
      <vt:lpstr>YT Traffic Sources | Neues aus Büttenwarder</vt:lpstr>
      <vt:lpstr>Youtube Playback Locations | Neues aus Büttenwarder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YouTube</dc:title>
  <dc:creator>Administrator</dc:creator>
  <cp:lastModifiedBy>Administrator</cp:lastModifiedBy>
  <cp:revision>1</cp:revision>
  <dcterms:created xsi:type="dcterms:W3CDTF">2018-06-04T11:56:38Z</dcterms:created>
  <dcterms:modified xsi:type="dcterms:W3CDTF">2018-06-04T11:56:56Z</dcterms:modified>
</cp:coreProperties>
</file>