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117303</c:v>
                </c:pt>
                <c:pt idx="1">
                  <c:v>117603</c:v>
                </c:pt>
                <c:pt idx="2">
                  <c:v>117935</c:v>
                </c:pt>
                <c:pt idx="3">
                  <c:v>118297</c:v>
                </c:pt>
                <c:pt idx="4">
                  <c:v>118670</c:v>
                </c:pt>
                <c:pt idx="5">
                  <c:v>118989</c:v>
                </c:pt>
                <c:pt idx="6">
                  <c:v>119296</c:v>
                </c:pt>
                <c:pt idx="7">
                  <c:v>119585</c:v>
                </c:pt>
                <c:pt idx="8">
                  <c:v>119917</c:v>
                </c:pt>
                <c:pt idx="9">
                  <c:v>120204</c:v>
                </c:pt>
                <c:pt idx="10">
                  <c:v>120541</c:v>
                </c:pt>
                <c:pt idx="11">
                  <c:v>120843</c:v>
                </c:pt>
                <c:pt idx="12">
                  <c:v>121256</c:v>
                </c:pt>
                <c:pt idx="13">
                  <c:v>121667</c:v>
                </c:pt>
                <c:pt idx="14">
                  <c:v>121957</c:v>
                </c:pt>
                <c:pt idx="15">
                  <c:v>122327</c:v>
                </c:pt>
                <c:pt idx="16">
                  <c:v>122651</c:v>
                </c:pt>
                <c:pt idx="17">
                  <c:v>123020</c:v>
                </c:pt>
                <c:pt idx="18">
                  <c:v>123378</c:v>
                </c:pt>
                <c:pt idx="19">
                  <c:v>123762</c:v>
                </c:pt>
                <c:pt idx="20">
                  <c:v>124151</c:v>
                </c:pt>
                <c:pt idx="21">
                  <c:v>124568</c:v>
                </c:pt>
                <c:pt idx="22">
                  <c:v>124974</c:v>
                </c:pt>
                <c:pt idx="23">
                  <c:v>125341</c:v>
                </c:pt>
                <c:pt idx="24">
                  <c:v>125762</c:v>
                </c:pt>
                <c:pt idx="25">
                  <c:v>126188</c:v>
                </c:pt>
                <c:pt idx="26">
                  <c:v>126565</c:v>
                </c:pt>
                <c:pt idx="27">
                  <c:v>127066</c:v>
                </c:pt>
                <c:pt idx="28">
                  <c:v>127471</c:v>
                </c:pt>
                <c:pt idx="29">
                  <c:v>127830</c:v>
                </c:pt>
                <c:pt idx="30">
                  <c:v>128152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C6-43B8-9E1C-7F746AB4D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623064"/>
        <c:axId val="344623720"/>
      </c:lineChart>
      <c:catAx>
        <c:axId val="3446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23720"/>
        <c:crosses val="autoZero"/>
        <c:auto val="1"/>
        <c:lblAlgn val="ctr"/>
        <c:lblOffset val="100"/>
        <c:noMultiLvlLbl val="0"/>
      </c:catAx>
      <c:valAx>
        <c:axId val="34462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2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124630</c:v>
                </c:pt>
                <c:pt idx="1">
                  <c:v>123620</c:v>
                </c:pt>
                <c:pt idx="2">
                  <c:v>146567</c:v>
                </c:pt>
                <c:pt idx="3">
                  <c:v>137285</c:v>
                </c:pt>
                <c:pt idx="4">
                  <c:v>135764</c:v>
                </c:pt>
                <c:pt idx="5">
                  <c:v>153439</c:v>
                </c:pt>
                <c:pt idx="6">
                  <c:v>151230</c:v>
                </c:pt>
                <c:pt idx="7">
                  <c:v>111684</c:v>
                </c:pt>
                <c:pt idx="8">
                  <c:v>124068</c:v>
                </c:pt>
                <c:pt idx="9">
                  <c:v>142573</c:v>
                </c:pt>
                <c:pt idx="10">
                  <c:v>169567</c:v>
                </c:pt>
                <c:pt idx="11">
                  <c:v>161903</c:v>
                </c:pt>
                <c:pt idx="12">
                  <c:v>160416</c:v>
                </c:pt>
                <c:pt idx="13">
                  <c:v>171854</c:v>
                </c:pt>
                <c:pt idx="14">
                  <c:v>129787</c:v>
                </c:pt>
                <c:pt idx="15">
                  <c:v>128023</c:v>
                </c:pt>
                <c:pt idx="16">
                  <c:v>135228</c:v>
                </c:pt>
                <c:pt idx="17">
                  <c:v>155187</c:v>
                </c:pt>
                <c:pt idx="18">
                  <c:v>151990</c:v>
                </c:pt>
                <c:pt idx="19">
                  <c:v>155108</c:v>
                </c:pt>
                <c:pt idx="20">
                  <c:v>176295</c:v>
                </c:pt>
                <c:pt idx="21">
                  <c:v>151177</c:v>
                </c:pt>
                <c:pt idx="22">
                  <c:v>139580</c:v>
                </c:pt>
                <c:pt idx="23">
                  <c:v>161329</c:v>
                </c:pt>
                <c:pt idx="24">
                  <c:v>177248</c:v>
                </c:pt>
                <c:pt idx="25">
                  <c:v>161139</c:v>
                </c:pt>
                <c:pt idx="26">
                  <c:v>179752</c:v>
                </c:pt>
                <c:pt idx="27">
                  <c:v>198527</c:v>
                </c:pt>
                <c:pt idx="28">
                  <c:v>151405</c:v>
                </c:pt>
                <c:pt idx="29">
                  <c:v>143018</c:v>
                </c:pt>
                <c:pt idx="30">
                  <c:v>188901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52-4D72-A401-3F5940D60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293304"/>
        <c:axId val="174292648"/>
      </c:lineChart>
      <c:catAx>
        <c:axId val="17429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92648"/>
        <c:crosses val="autoZero"/>
        <c:auto val="1"/>
        <c:lblAlgn val="ctr"/>
        <c:lblOffset val="100"/>
        <c:noMultiLvlLbl val="0"/>
      </c:catAx>
      <c:valAx>
        <c:axId val="17429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9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A1120-C8B6-4FE9-A6C9-DEA1F66F6A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B6CCA-7975-4E51-89E6-D7339017C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668816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BE7C-06CD-468F-89D8-386E1F4E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| NDR Doku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4CA30-B4C3-4758-85A7-0EB6EA3A6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37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4735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26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65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91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348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16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908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565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704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273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58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25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EF985-9D72-42B6-996B-B25C31AB4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91009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EA55B-3E89-4059-BE6A-F8F1ECFC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NDR Doku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49674-A04B-47B1-B5E5-85A4E60E6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617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495632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59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759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9689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124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348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45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809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203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3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55454813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1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5C2FD-1681-410E-B97D-C0657AED4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461254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6EC28-372B-4F6A-B957-220F1DB0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NDR 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9F009-CF26-4EB7-B30E-1DE834094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2066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63F67-10B5-4366-8A10-9CDED7629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90E4B-D4B5-4AFE-878B-0B4ED077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512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8623-BDC7-487D-B33F-19314897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NDR 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426229-FE79-4DCB-94C0-1854C58B2E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824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7FACE-821E-428F-B70F-78AED3666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77859-C6D5-4C0F-B2DA-57B334CD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350CF-F28C-44A3-BE1E-592A3B224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Doku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B5C97-2B72-43B8-8042-A44549BD9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390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2373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0225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7632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716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1279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252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661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03008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9078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962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6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- 2018-01-11 15:28:40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Logistik: Nachschub für den Supermarkt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8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- 2018-01-10 09:30:16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Klempner: Wenn Handwerker mit Gas, Wasser und Scheiße hantieren | 7 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0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- 2018-01-24 17:28:36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Bauarbeiten: Abriss mitten in der City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0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- 2017-10-26 12:12:02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Notaufnahme - ein Ort für starke Nerven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7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- 2018-01-09 18:16:07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Hauptsache Arbeit | Doku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96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- 2018-01-18 09:20:15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 dürfen das! Brunhilde im Sturm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9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- 2018-01-03 10:57:38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Schoko, Bonbons &amp; Co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30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07729-1221-451F-8219-D071A4697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17313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E67E0-80D1-4235-A5F5-E70801979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NDR Doku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E6B45-2989-4584-A954-51EAC0427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510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77570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1827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6931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245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0309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869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5304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8335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4377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20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8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- 2018-01-21 20:58:24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Neuanfang auf Hallig Hooge | die nordstory spezial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7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- 2017-12-13 10:17:15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Schwangerschaft und Mama werden: Wie verändert sich das Leben?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3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- 2018-01-26 19:49:23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Herrenhäuser in Mecklenburg-Vorpommern: Mit Mut, Mörtel und ohne Millionen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40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0AC13-EB7D-4584-84ED-0C781846E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189029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732EA-1F47-4331-A32E-5CE7853E4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Doku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9A376-9264-4B0D-9408-68864E4E8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083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25405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4730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82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9636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4355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0794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1726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06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- 2018-01-11 15:28:40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Logistik: Nachschub für den Supermarkt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1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- 2018-01-31 14:12:55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Flughafen Hannover: Flugzeugstarts im Minutentakt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33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- 2018-01-10 09:30:16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Klempner: Wenn Handwerker mit Gas, Wasser und Scheiße hantieren | 7 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- 2018-01-24 17:28:36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Bauarbeiten: Abriss mitten in der City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91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- 2018-01-03 10:57:38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Schoko, Bonbons &amp; Co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8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- 2018-01-21 20:58:24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Neuanfang auf Hallig Hooge | die nordstory spezial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3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- 2018-01-26 19:49:23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Herrenhäuser in Mecklenburg-Vorpommern: Mit Mut, Mörtel und ohne Millionen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0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DDAB3-04FB-42EB-A386-E9E08C1EA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1295418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DF2F8-EC88-4972-9565-120155715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Doku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50FDC-0EC7-4D76-AB4F-A306AACDC2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68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55815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89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18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809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7097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007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1508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3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- 2018-01-18 09:20:15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 dürfen das! Brunhilde im Sturm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94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- 2018-01-09 18:16:07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Hauptsache Arbeit | Doku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- 2018-01-05 17:17:02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Wetter-Wahnsinn: Stürmisch und teuer | 45 Min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56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- 2018-01-17 17:26:36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Hinter den Kulissen der Elbphilharmonie | Wie geht das?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31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- 2018-01-19 13:15:28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 dürfen das! Mit Brunhilde auf die Ranch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2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- 2018-01-25 13:12:22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Reedereien in schwerer See - Ausgeflaggt und abgewrackt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2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- 2018-01-19 15:33:11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Nachtschicht: Taxifahrer, Krankenpfleger, DJ, Schlachter, Postlerin | Doku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233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DC25F-F0AF-4732-B282-D43EA6C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790710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A664-BB81-415C-8A08-34F17578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NDR Doku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8DCAD-F2A4-4E4C-A535-7863E6EA4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059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9951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08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177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3792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805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802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99066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1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- 2018-01-11 11:15:55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Costa Rica - Paradies zwischen den Ozeanen | Länder, Menschen, Abenteuer | NDR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| Länder - Menschen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- 2018-01-06 12:42:14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Erntehelfer in Salem: Von harter Arbeit, wenig Freizeit und viel Herzlichkeit | 7 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4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- 2018-01-23 15:15:04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Lübeck Hudekamp - Ein Heimatfilm | Doku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2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- 2018-01-19 10:47:22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Fischotter und Kormorane im Jagdfieber | DIE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8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Doku - 2018-01-19 15:27:53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Klimaretter von Osnabrück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54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2F377-7E8F-4813-A046-37D0D4B0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90968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CDFF8-6323-4BFB-BF24-8E9BF3ED9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YT Traffic Sources | NDR Doku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1EAA58-4484-4A26-9BCD-F6E391E0A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42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39013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46157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17660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433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12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5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16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3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1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32260488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5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23493570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9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1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204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81371-E75E-489B-9281-F0921F1D5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4041890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03FB6-3AB6-42FD-A8B7-030C17B2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YT Traffic Sources | NDR Doku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A9823-20A8-4D80-8C05-55675B66A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17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48303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46964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41476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647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6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4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581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A58AC-16ED-4A0D-B2C3-A87E342CD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1653352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AB0F-AD74-4916-8D27-C712BFAAF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NDR Doku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FA919-C371-4496-94C9-C16E908D2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461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8988855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62562078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12098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25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60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5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52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4670720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66832038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6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842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6586F-8F35-44D7-A49B-9E5F38C96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389364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818</Words>
  <Application>Microsoft Office PowerPoint</Application>
  <PresentationFormat>On-screen Show (4:3)</PresentationFormat>
  <Paragraphs>415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MeFo - YouTube</vt:lpstr>
      <vt:lpstr>YT - Profilübersicht (intern) | NDR Doku</vt:lpstr>
      <vt:lpstr>YT - Profilübersicht (intern) - Lifetime | NDR Doku</vt:lpstr>
      <vt:lpstr>Youtube Subscribers Total | NDR Doku</vt:lpstr>
      <vt:lpstr>Youtube Video Views Change  | NDR Doku</vt:lpstr>
      <vt:lpstr>YT Top Ten Videos im Zeitraum genutzt | NDR Doku - 1 of 2</vt:lpstr>
      <vt:lpstr>YT Top Ten Videos im Zeitraum genutzt | NDR Doku - 2 of 2</vt:lpstr>
      <vt:lpstr>YT Videos im Zeitraum veröffentlicht -  Lifetime | NDR Doku - 1 of 3</vt:lpstr>
      <vt:lpstr>YT Videos im Zeitraum veröffentlicht -  Lifetime | NDR Doku - 2 of 3</vt:lpstr>
      <vt:lpstr>YT Videos im Zeitraum veröffentlicht -  Lifetime | NDR Doku - 3 of 3</vt:lpstr>
      <vt:lpstr>YT Traffic Sources | NDR Doku - 1 of 2</vt:lpstr>
      <vt:lpstr>YT Traffic Sources | NDR Doku - 2 of 2</vt:lpstr>
      <vt:lpstr>Youtube Playback Locations | NDR 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2018-06-04T10:15:42Z</dcterms:created>
  <dcterms:modified xsi:type="dcterms:W3CDTF">2018-06-04T10:16:16Z</dcterms:modified>
</cp:coreProperties>
</file>