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Eurovision Song Contest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Sheet1!$A$2:$A$91</c:f>
              <c:strCache>
                <c:ptCount val="90"/>
                <c:pt idx="0">
                  <c:v>01.01.2018</c:v>
                </c:pt>
                <c:pt idx="1">
                  <c:v>02.01.2018</c:v>
                </c:pt>
                <c:pt idx="2">
                  <c:v>03.01.2018</c:v>
                </c:pt>
                <c:pt idx="3">
                  <c:v>04.01.2018</c:v>
                </c:pt>
                <c:pt idx="4">
                  <c:v>05.01.2018</c:v>
                </c:pt>
                <c:pt idx="5">
                  <c:v>06.01.2018</c:v>
                </c:pt>
                <c:pt idx="6">
                  <c:v>07.01.2018</c:v>
                </c:pt>
                <c:pt idx="7">
                  <c:v>08.01.2018</c:v>
                </c:pt>
                <c:pt idx="8">
                  <c:v>09.01.2018</c:v>
                </c:pt>
                <c:pt idx="9">
                  <c:v>10.01.2018</c:v>
                </c:pt>
                <c:pt idx="10">
                  <c:v>11.01.2018</c:v>
                </c:pt>
                <c:pt idx="11">
                  <c:v>12.01.2018</c:v>
                </c:pt>
                <c:pt idx="12">
                  <c:v>13.01.2018</c:v>
                </c:pt>
                <c:pt idx="13">
                  <c:v>14.01.2018</c:v>
                </c:pt>
                <c:pt idx="14">
                  <c:v>15.01.2018</c:v>
                </c:pt>
                <c:pt idx="15">
                  <c:v>16.01.2018</c:v>
                </c:pt>
                <c:pt idx="16">
                  <c:v>17.01.2018</c:v>
                </c:pt>
                <c:pt idx="17">
                  <c:v>18.01.2018</c:v>
                </c:pt>
                <c:pt idx="18">
                  <c:v>19.01.2018</c:v>
                </c:pt>
                <c:pt idx="19">
                  <c:v>20.01.2018</c:v>
                </c:pt>
                <c:pt idx="20">
                  <c:v>21.01.2018</c:v>
                </c:pt>
                <c:pt idx="21">
                  <c:v>22.01.2018</c:v>
                </c:pt>
                <c:pt idx="22">
                  <c:v>23.01.2018</c:v>
                </c:pt>
                <c:pt idx="23">
                  <c:v>24.01.2018</c:v>
                </c:pt>
                <c:pt idx="24">
                  <c:v>25.01.2018</c:v>
                </c:pt>
                <c:pt idx="25">
                  <c:v>26.01.2018</c:v>
                </c:pt>
                <c:pt idx="26">
                  <c:v>27.01.2018</c:v>
                </c:pt>
                <c:pt idx="27">
                  <c:v>28.01.2018</c:v>
                </c:pt>
                <c:pt idx="28">
                  <c:v>29.01.2018</c:v>
                </c:pt>
                <c:pt idx="29">
                  <c:v>30.01.2018</c:v>
                </c:pt>
                <c:pt idx="30">
                  <c:v>31.01.2018</c:v>
                </c:pt>
                <c:pt idx="31">
                  <c:v>01.02.2018</c:v>
                </c:pt>
                <c:pt idx="32">
                  <c:v>02.02.2018</c:v>
                </c:pt>
                <c:pt idx="33">
                  <c:v>03.02.2018</c:v>
                </c:pt>
                <c:pt idx="34">
                  <c:v>04.02.2018</c:v>
                </c:pt>
                <c:pt idx="35">
                  <c:v>05.02.2018</c:v>
                </c:pt>
                <c:pt idx="36">
                  <c:v>06.02.2018</c:v>
                </c:pt>
                <c:pt idx="37">
                  <c:v>07.02.2018</c:v>
                </c:pt>
                <c:pt idx="38">
                  <c:v>08.02.2018</c:v>
                </c:pt>
                <c:pt idx="39">
                  <c:v>09.02.2018</c:v>
                </c:pt>
                <c:pt idx="40">
                  <c:v>10.02.2018</c:v>
                </c:pt>
                <c:pt idx="41">
                  <c:v>11.02.2018</c:v>
                </c:pt>
                <c:pt idx="42">
                  <c:v>12.02.2018</c:v>
                </c:pt>
                <c:pt idx="43">
                  <c:v>13.02.2018</c:v>
                </c:pt>
                <c:pt idx="44">
                  <c:v>14.02.2018</c:v>
                </c:pt>
                <c:pt idx="45">
                  <c:v>15.02.2018</c:v>
                </c:pt>
                <c:pt idx="46">
                  <c:v>16.02.2018</c:v>
                </c:pt>
                <c:pt idx="47">
                  <c:v>17.02.2018</c:v>
                </c:pt>
                <c:pt idx="48">
                  <c:v>18.02.2018</c:v>
                </c:pt>
                <c:pt idx="49">
                  <c:v>19.02.2018</c:v>
                </c:pt>
                <c:pt idx="50">
                  <c:v>20.02.2018</c:v>
                </c:pt>
                <c:pt idx="51">
                  <c:v>21.02.2018</c:v>
                </c:pt>
                <c:pt idx="52">
                  <c:v>22.02.2018</c:v>
                </c:pt>
                <c:pt idx="53">
                  <c:v>23.02.2018</c:v>
                </c:pt>
                <c:pt idx="54">
                  <c:v>24.02.2018</c:v>
                </c:pt>
                <c:pt idx="55">
                  <c:v>25.02.2018</c:v>
                </c:pt>
                <c:pt idx="56">
                  <c:v>26.02.2018</c:v>
                </c:pt>
                <c:pt idx="57">
                  <c:v>27.02.2018</c:v>
                </c:pt>
                <c:pt idx="58">
                  <c:v>28.02.2018</c:v>
                </c:pt>
                <c:pt idx="59">
                  <c:v>01.03.2018</c:v>
                </c:pt>
                <c:pt idx="60">
                  <c:v>02.03.2018</c:v>
                </c:pt>
                <c:pt idx="61">
                  <c:v>03.03.2018</c:v>
                </c:pt>
                <c:pt idx="62">
                  <c:v>04.03.2018</c:v>
                </c:pt>
                <c:pt idx="63">
                  <c:v>05.03.2018</c:v>
                </c:pt>
                <c:pt idx="64">
                  <c:v>06.03.2018</c:v>
                </c:pt>
                <c:pt idx="65">
                  <c:v>07.03.2018</c:v>
                </c:pt>
                <c:pt idx="66">
                  <c:v>08.03.2018</c:v>
                </c:pt>
                <c:pt idx="67">
                  <c:v>09.03.2018</c:v>
                </c:pt>
                <c:pt idx="68">
                  <c:v>10.03.2018</c:v>
                </c:pt>
                <c:pt idx="69">
                  <c:v>11.03.2018</c:v>
                </c:pt>
                <c:pt idx="70">
                  <c:v>12.03.2018</c:v>
                </c:pt>
                <c:pt idx="71">
                  <c:v>13.03.2018</c:v>
                </c:pt>
                <c:pt idx="72">
                  <c:v>14.03.2018</c:v>
                </c:pt>
                <c:pt idx="73">
                  <c:v>15.03.2018</c:v>
                </c:pt>
                <c:pt idx="74">
                  <c:v>16.03.2018</c:v>
                </c:pt>
                <c:pt idx="75">
                  <c:v>17.03.2018</c:v>
                </c:pt>
                <c:pt idx="76">
                  <c:v>18.03.2018</c:v>
                </c:pt>
                <c:pt idx="77">
                  <c:v>19.03.2018</c:v>
                </c:pt>
                <c:pt idx="78">
                  <c:v>20.03.2018</c:v>
                </c:pt>
                <c:pt idx="79">
                  <c:v>21.03.2018</c:v>
                </c:pt>
                <c:pt idx="80">
                  <c:v>22.03.2018</c:v>
                </c:pt>
                <c:pt idx="81">
                  <c:v>23.03.2018</c:v>
                </c:pt>
                <c:pt idx="82">
                  <c:v>24.03.2018</c:v>
                </c:pt>
                <c:pt idx="83">
                  <c:v>25.03.2018</c:v>
                </c:pt>
                <c:pt idx="84">
                  <c:v>26.03.2018</c:v>
                </c:pt>
                <c:pt idx="85">
                  <c:v>27.03.2018</c:v>
                </c:pt>
                <c:pt idx="86">
                  <c:v>28.03.2018</c:v>
                </c:pt>
                <c:pt idx="87">
                  <c:v>29.03.2018</c:v>
                </c:pt>
                <c:pt idx="88">
                  <c:v>30.03.2018</c:v>
                </c:pt>
                <c:pt idx="89">
                  <c:v>31.03.2018</c:v>
                </c:pt>
              </c:strCache>
            </c:strRef>
          </c:cat>
          <c:val>
            <c:numRef>
              <c:f>Sheet1!$B$2:$B$91</c:f>
              <c:numCache>
                <c:formatCode>General</c:formatCode>
                <c:ptCount val="90"/>
                <c:pt idx="0">
                  <c:v>1542696</c:v>
                </c:pt>
                <c:pt idx="1">
                  <c:v>1542634</c:v>
                </c:pt>
                <c:pt idx="2">
                  <c:v>1542526</c:v>
                </c:pt>
                <c:pt idx="3">
                  <c:v>1542432</c:v>
                </c:pt>
                <c:pt idx="4">
                  <c:v>1542360</c:v>
                </c:pt>
                <c:pt idx="5">
                  <c:v>1542301</c:v>
                </c:pt>
                <c:pt idx="6">
                  <c:v>1542295</c:v>
                </c:pt>
                <c:pt idx="7">
                  <c:v>1542350</c:v>
                </c:pt>
                <c:pt idx="8">
                  <c:v>1542415</c:v>
                </c:pt>
                <c:pt idx="9">
                  <c:v>1542283</c:v>
                </c:pt>
                <c:pt idx="10">
                  <c:v>1542203</c:v>
                </c:pt>
                <c:pt idx="11">
                  <c:v>1542139</c:v>
                </c:pt>
                <c:pt idx="12">
                  <c:v>1542064</c:v>
                </c:pt>
                <c:pt idx="13">
                  <c:v>1542011</c:v>
                </c:pt>
                <c:pt idx="14">
                  <c:v>1541935</c:v>
                </c:pt>
                <c:pt idx="15">
                  <c:v>1541863</c:v>
                </c:pt>
                <c:pt idx="16">
                  <c:v>1541761</c:v>
                </c:pt>
                <c:pt idx="17">
                  <c:v>1541670</c:v>
                </c:pt>
                <c:pt idx="18">
                  <c:v>1541556</c:v>
                </c:pt>
                <c:pt idx="19">
                  <c:v>1541490</c:v>
                </c:pt>
                <c:pt idx="20">
                  <c:v>1541434</c:v>
                </c:pt>
                <c:pt idx="21">
                  <c:v>1541338</c:v>
                </c:pt>
                <c:pt idx="22">
                  <c:v>1541254</c:v>
                </c:pt>
                <c:pt idx="23">
                  <c:v>1541169</c:v>
                </c:pt>
                <c:pt idx="24">
                  <c:v>1541077</c:v>
                </c:pt>
                <c:pt idx="25">
                  <c:v>1540976</c:v>
                </c:pt>
                <c:pt idx="26">
                  <c:v>1540875</c:v>
                </c:pt>
                <c:pt idx="27">
                  <c:v>1540755</c:v>
                </c:pt>
                <c:pt idx="28">
                  <c:v>1540692</c:v>
                </c:pt>
                <c:pt idx="29">
                  <c:v>1540718</c:v>
                </c:pt>
                <c:pt idx="30">
                  <c:v>1540635</c:v>
                </c:pt>
                <c:pt idx="31">
                  <c:v>1540542</c:v>
                </c:pt>
                <c:pt idx="32">
                  <c:v>1540561</c:v>
                </c:pt>
                <c:pt idx="33">
                  <c:v>1540499</c:v>
                </c:pt>
                <c:pt idx="34">
                  <c:v>1540426</c:v>
                </c:pt>
                <c:pt idx="35">
                  <c:v>1540426</c:v>
                </c:pt>
                <c:pt idx="36">
                  <c:v>1540433</c:v>
                </c:pt>
                <c:pt idx="37">
                  <c:v>1540380</c:v>
                </c:pt>
                <c:pt idx="38">
                  <c:v>1540362</c:v>
                </c:pt>
                <c:pt idx="39">
                  <c:v>1540313</c:v>
                </c:pt>
                <c:pt idx="40">
                  <c:v>1540275</c:v>
                </c:pt>
                <c:pt idx="41">
                  <c:v>1540443</c:v>
                </c:pt>
                <c:pt idx="42">
                  <c:v>1540595</c:v>
                </c:pt>
                <c:pt idx="43">
                  <c:v>1540583</c:v>
                </c:pt>
                <c:pt idx="44">
                  <c:v>1540546</c:v>
                </c:pt>
                <c:pt idx="45">
                  <c:v>1540483</c:v>
                </c:pt>
                <c:pt idx="46">
                  <c:v>1540448</c:v>
                </c:pt>
                <c:pt idx="47">
                  <c:v>1540371</c:v>
                </c:pt>
                <c:pt idx="48">
                  <c:v>1540348</c:v>
                </c:pt>
                <c:pt idx="49">
                  <c:v>1540291</c:v>
                </c:pt>
                <c:pt idx="50">
                  <c:v>1540282</c:v>
                </c:pt>
                <c:pt idx="51">
                  <c:v>1540177</c:v>
                </c:pt>
                <c:pt idx="52">
                  <c:v>1540118</c:v>
                </c:pt>
                <c:pt idx="53">
                  <c:v>1540239</c:v>
                </c:pt>
                <c:pt idx="54">
                  <c:v>1540042</c:v>
                </c:pt>
                <c:pt idx="55">
                  <c:v>1540031</c:v>
                </c:pt>
                <c:pt idx="56">
                  <c:v>1540089</c:v>
                </c:pt>
                <c:pt idx="57">
                  <c:v>1540080</c:v>
                </c:pt>
                <c:pt idx="58">
                  <c:v>1540022</c:v>
                </c:pt>
                <c:pt idx="59">
                  <c:v>1539917</c:v>
                </c:pt>
                <c:pt idx="60">
                  <c:v>1539857</c:v>
                </c:pt>
                <c:pt idx="61">
                  <c:v>1539876</c:v>
                </c:pt>
                <c:pt idx="62">
                  <c:v>1539992</c:v>
                </c:pt>
                <c:pt idx="63">
                  <c:v>1540143</c:v>
                </c:pt>
                <c:pt idx="64">
                  <c:v>1540160</c:v>
                </c:pt>
                <c:pt idx="65">
                  <c:v>1540111</c:v>
                </c:pt>
                <c:pt idx="66">
                  <c:v>1540032</c:v>
                </c:pt>
                <c:pt idx="67">
                  <c:v>1539943</c:v>
                </c:pt>
                <c:pt idx="68">
                  <c:v>1539861</c:v>
                </c:pt>
                <c:pt idx="69">
                  <c:v>1539938</c:v>
                </c:pt>
                <c:pt idx="70">
                  <c:v>1540350</c:v>
                </c:pt>
                <c:pt idx="71">
                  <c:v>1540551</c:v>
                </c:pt>
                <c:pt idx="72">
                  <c:v>1540644</c:v>
                </c:pt>
                <c:pt idx="73">
                  <c:v>1540649</c:v>
                </c:pt>
                <c:pt idx="74">
                  <c:v>1540618</c:v>
                </c:pt>
                <c:pt idx="75">
                  <c:v>1540611</c:v>
                </c:pt>
                <c:pt idx="76">
                  <c:v>1540630</c:v>
                </c:pt>
                <c:pt idx="77">
                  <c:v>1540659</c:v>
                </c:pt>
                <c:pt idx="78">
                  <c:v>1540637</c:v>
                </c:pt>
                <c:pt idx="79">
                  <c:v>1540523</c:v>
                </c:pt>
                <c:pt idx="80">
                  <c:v>1540442</c:v>
                </c:pt>
                <c:pt idx="81">
                  <c:v>1540375</c:v>
                </c:pt>
                <c:pt idx="82">
                  <c:v>1540314</c:v>
                </c:pt>
                <c:pt idx="83">
                  <c:v>1540252</c:v>
                </c:pt>
                <c:pt idx="84">
                  <c:v>1540197</c:v>
                </c:pt>
                <c:pt idx="85">
                  <c:v>1540121</c:v>
                </c:pt>
                <c:pt idx="86">
                  <c:v>1540035</c:v>
                </c:pt>
                <c:pt idx="87">
                  <c:v>1539956</c:v>
                </c:pt>
                <c:pt idx="88">
                  <c:v>1539906</c:v>
                </c:pt>
                <c:pt idx="89">
                  <c:v>1539833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1C7-4DA7-AC5F-30BF5D3C78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9213528"/>
        <c:axId val="329213856"/>
      </c:lineChart>
      <c:catAx>
        <c:axId val="329213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213856"/>
        <c:crosses val="autoZero"/>
        <c:auto val="1"/>
        <c:lblAlgn val="ctr"/>
        <c:lblOffset val="100"/>
        <c:noMultiLvlLbl val="0"/>
      </c:catAx>
      <c:valAx>
        <c:axId val="329213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213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252D43-FBD6-4581-931D-39869DA5A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Eurovision Song Contest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A3881B7-6DB1-437F-BECB-EFD262C07EF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468995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7C0FA0-7280-4CF0-BDB2-FB1803C8FB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01.01.2018 - 31.03.2018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B3A120-9498-4AE4-AAAF-E0EF20795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43153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Total | Eurovision Song Contest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Eurovision Song Contest</dc:title>
  <dc:creator>Administrator</dc:creator>
  <cp:lastModifiedBy>Administrator</cp:lastModifiedBy>
  <cp:revision>1</cp:revision>
  <dcterms:created xsi:type="dcterms:W3CDTF">2018-05-25T12:49:29Z</dcterms:created>
  <dcterms:modified xsi:type="dcterms:W3CDTF">2018-05-25T12:49:34Z</dcterms:modified>
</cp:coreProperties>
</file>