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42870</c:v>
                </c:pt>
                <c:pt idx="1">
                  <c:v>42871</c:v>
                </c:pt>
                <c:pt idx="2">
                  <c:v>42872</c:v>
                </c:pt>
                <c:pt idx="3">
                  <c:v>42873</c:v>
                </c:pt>
                <c:pt idx="4">
                  <c:v>42874</c:v>
                </c:pt>
                <c:pt idx="5">
                  <c:v>42875</c:v>
                </c:pt>
                <c:pt idx="6">
                  <c:v>42876</c:v>
                </c:pt>
                <c:pt idx="7">
                  <c:v>42877</c:v>
                </c:pt>
                <c:pt idx="8">
                  <c:v>42878</c:v>
                </c:pt>
                <c:pt idx="9">
                  <c:v>42879</c:v>
                </c:pt>
                <c:pt idx="10">
                  <c:v>42880</c:v>
                </c:pt>
                <c:pt idx="11">
                  <c:v>42881</c:v>
                </c:pt>
                <c:pt idx="12">
                  <c:v>42882</c:v>
                </c:pt>
                <c:pt idx="13">
                  <c:v>42883</c:v>
                </c:pt>
                <c:pt idx="14">
                  <c:v>42884</c:v>
                </c:pt>
                <c:pt idx="15">
                  <c:v>42885</c:v>
                </c:pt>
                <c:pt idx="16">
                  <c:v>42886</c:v>
                </c:pt>
                <c:pt idx="17">
                  <c:v>42887</c:v>
                </c:pt>
                <c:pt idx="18">
                  <c:v>42888</c:v>
                </c:pt>
                <c:pt idx="19">
                  <c:v>42889</c:v>
                </c:pt>
                <c:pt idx="20">
                  <c:v>42890</c:v>
                </c:pt>
                <c:pt idx="21">
                  <c:v>42891</c:v>
                </c:pt>
                <c:pt idx="22">
                  <c:v>42892</c:v>
                </c:pt>
                <c:pt idx="23">
                  <c:v>42893</c:v>
                </c:pt>
                <c:pt idx="24">
                  <c:v>42894</c:v>
                </c:pt>
                <c:pt idx="25">
                  <c:v>42895</c:v>
                </c:pt>
                <c:pt idx="26">
                  <c:v>42896</c:v>
                </c:pt>
                <c:pt idx="27">
                  <c:v>42897</c:v>
                </c:pt>
                <c:pt idx="28">
                  <c:v>42898</c:v>
                </c:pt>
                <c:pt idx="29">
                  <c:v>42899</c:v>
                </c:pt>
                <c:pt idx="30">
                  <c:v>42900</c:v>
                </c:pt>
                <c:pt idx="31">
                  <c:v>42901</c:v>
                </c:pt>
                <c:pt idx="32">
                  <c:v>42902</c:v>
                </c:pt>
                <c:pt idx="33">
                  <c:v>42903</c:v>
                </c:pt>
                <c:pt idx="34">
                  <c:v>42904</c:v>
                </c:pt>
                <c:pt idx="35">
                  <c:v>42905</c:v>
                </c:pt>
                <c:pt idx="36">
                  <c:v>42906</c:v>
                </c:pt>
                <c:pt idx="37">
                  <c:v>42907</c:v>
                </c:pt>
                <c:pt idx="38">
                  <c:v>42908</c:v>
                </c:pt>
                <c:pt idx="39">
                  <c:v>42909</c:v>
                </c:pt>
                <c:pt idx="40">
                  <c:v>42910</c:v>
                </c:pt>
                <c:pt idx="41">
                  <c:v>42911</c:v>
                </c:pt>
                <c:pt idx="42">
                  <c:v>42912</c:v>
                </c:pt>
                <c:pt idx="43">
                  <c:v>42913</c:v>
                </c:pt>
                <c:pt idx="44">
                  <c:v>42914</c:v>
                </c:pt>
                <c:pt idx="45">
                  <c:v>42915</c:v>
                </c:pt>
                <c:pt idx="46">
                  <c:v>42916</c:v>
                </c:pt>
                <c:pt idx="47">
                  <c:v>42917</c:v>
                </c:pt>
                <c:pt idx="48">
                  <c:v>42918</c:v>
                </c:pt>
                <c:pt idx="49">
                  <c:v>42919</c:v>
                </c:pt>
                <c:pt idx="50">
                  <c:v>42920</c:v>
                </c:pt>
                <c:pt idx="51">
                  <c:v>42921</c:v>
                </c:pt>
                <c:pt idx="52">
                  <c:v>42922</c:v>
                </c:pt>
                <c:pt idx="53">
                  <c:v>42923</c:v>
                </c:pt>
                <c:pt idx="54">
                  <c:v>42924</c:v>
                </c:pt>
                <c:pt idx="55">
                  <c:v>42925</c:v>
                </c:pt>
                <c:pt idx="56">
                  <c:v>42926</c:v>
                </c:pt>
                <c:pt idx="57">
                  <c:v>42927</c:v>
                </c:pt>
                <c:pt idx="58">
                  <c:v>42928</c:v>
                </c:pt>
                <c:pt idx="59">
                  <c:v>42929</c:v>
                </c:pt>
                <c:pt idx="60">
                  <c:v>42930</c:v>
                </c:pt>
                <c:pt idx="61">
                  <c:v>42931</c:v>
                </c:pt>
                <c:pt idx="62">
                  <c:v>42932</c:v>
                </c:pt>
                <c:pt idx="63">
                  <c:v>42933</c:v>
                </c:pt>
                <c:pt idx="64">
                  <c:v>42934</c:v>
                </c:pt>
                <c:pt idx="65">
                  <c:v>42935</c:v>
                </c:pt>
                <c:pt idx="66">
                  <c:v>42936</c:v>
                </c:pt>
                <c:pt idx="67">
                  <c:v>42937</c:v>
                </c:pt>
                <c:pt idx="68">
                  <c:v>42938</c:v>
                </c:pt>
                <c:pt idx="69">
                  <c:v>42939</c:v>
                </c:pt>
                <c:pt idx="70">
                  <c:v>42940</c:v>
                </c:pt>
                <c:pt idx="71">
                  <c:v>42941</c:v>
                </c:pt>
                <c:pt idx="72">
                  <c:v>42942</c:v>
                </c:pt>
                <c:pt idx="73">
                  <c:v>42943</c:v>
                </c:pt>
                <c:pt idx="74">
                  <c:v>42944</c:v>
                </c:pt>
                <c:pt idx="75">
                  <c:v>42945</c:v>
                </c:pt>
                <c:pt idx="76">
                  <c:v>42946</c:v>
                </c:pt>
                <c:pt idx="77">
                  <c:v>42947</c:v>
                </c:pt>
                <c:pt idx="78">
                  <c:v>42948</c:v>
                </c:pt>
                <c:pt idx="79">
                  <c:v>42949</c:v>
                </c:pt>
                <c:pt idx="80">
                  <c:v>42950</c:v>
                </c:pt>
                <c:pt idx="81">
                  <c:v>42951</c:v>
                </c:pt>
                <c:pt idx="82">
                  <c:v>42952</c:v>
                </c:pt>
                <c:pt idx="83">
                  <c:v>42953</c:v>
                </c:pt>
                <c:pt idx="84">
                  <c:v>42954</c:v>
                </c:pt>
                <c:pt idx="85">
                  <c:v>42955</c:v>
                </c:pt>
                <c:pt idx="86">
                  <c:v>42956</c:v>
                </c:pt>
                <c:pt idx="87">
                  <c:v>42957</c:v>
                </c:pt>
                <c:pt idx="88">
                  <c:v>42958</c:v>
                </c:pt>
                <c:pt idx="89">
                  <c:v>42959</c:v>
                </c:pt>
                <c:pt idx="90">
                  <c:v>42960</c:v>
                </c:pt>
                <c:pt idx="91">
                  <c:v>42961</c:v>
                </c:pt>
                <c:pt idx="92">
                  <c:v>42962</c:v>
                </c:pt>
                <c:pt idx="93">
                  <c:v>42963</c:v>
                </c:pt>
                <c:pt idx="94">
                  <c:v>42964</c:v>
                </c:pt>
                <c:pt idx="95">
                  <c:v>42965</c:v>
                </c:pt>
                <c:pt idx="96">
                  <c:v>42966</c:v>
                </c:pt>
                <c:pt idx="97">
                  <c:v>42967</c:v>
                </c:pt>
                <c:pt idx="98">
                  <c:v>42968</c:v>
                </c:pt>
                <c:pt idx="99">
                  <c:v>42969</c:v>
                </c:pt>
                <c:pt idx="100">
                  <c:v>42970</c:v>
                </c:pt>
                <c:pt idx="101">
                  <c:v>42971</c:v>
                </c:pt>
                <c:pt idx="102">
                  <c:v>42972</c:v>
                </c:pt>
                <c:pt idx="103">
                  <c:v>42973</c:v>
                </c:pt>
                <c:pt idx="104">
                  <c:v>42974</c:v>
                </c:pt>
                <c:pt idx="105">
                  <c:v>42975</c:v>
                </c:pt>
                <c:pt idx="106">
                  <c:v>42976</c:v>
                </c:pt>
                <c:pt idx="107">
                  <c:v>42977</c:v>
                </c:pt>
                <c:pt idx="108">
                  <c:v>42978</c:v>
                </c:pt>
                <c:pt idx="109">
                  <c:v>42979</c:v>
                </c:pt>
                <c:pt idx="110">
                  <c:v>42980</c:v>
                </c:pt>
                <c:pt idx="111">
                  <c:v>42981</c:v>
                </c:pt>
                <c:pt idx="112">
                  <c:v>42982</c:v>
                </c:pt>
                <c:pt idx="113">
                  <c:v>42983</c:v>
                </c:pt>
                <c:pt idx="114">
                  <c:v>42984</c:v>
                </c:pt>
                <c:pt idx="115">
                  <c:v>42985</c:v>
                </c:pt>
                <c:pt idx="116">
                  <c:v>42986</c:v>
                </c:pt>
                <c:pt idx="117">
                  <c:v>42987</c:v>
                </c:pt>
                <c:pt idx="118">
                  <c:v>42988</c:v>
                </c:pt>
                <c:pt idx="119">
                  <c:v>42989</c:v>
                </c:pt>
                <c:pt idx="120">
                  <c:v>42990</c:v>
                </c:pt>
                <c:pt idx="121">
                  <c:v>42991</c:v>
                </c:pt>
                <c:pt idx="122">
                  <c:v>42992</c:v>
                </c:pt>
                <c:pt idx="123">
                  <c:v>42993</c:v>
                </c:pt>
                <c:pt idx="124">
                  <c:v>42994</c:v>
                </c:pt>
                <c:pt idx="125">
                  <c:v>42995</c:v>
                </c:pt>
                <c:pt idx="126">
                  <c:v>42996</c:v>
                </c:pt>
                <c:pt idx="127">
                  <c:v>42997</c:v>
                </c:pt>
                <c:pt idx="128">
                  <c:v>42998</c:v>
                </c:pt>
                <c:pt idx="129">
                  <c:v>42999</c:v>
                </c:pt>
                <c:pt idx="130">
                  <c:v>43000</c:v>
                </c:pt>
                <c:pt idx="131">
                  <c:v>43001</c:v>
                </c:pt>
                <c:pt idx="132">
                  <c:v>43002</c:v>
                </c:pt>
                <c:pt idx="133">
                  <c:v>43003</c:v>
                </c:pt>
                <c:pt idx="134">
                  <c:v>43004</c:v>
                </c:pt>
                <c:pt idx="135">
                  <c:v>43005</c:v>
                </c:pt>
                <c:pt idx="136">
                  <c:v>43006</c:v>
                </c:pt>
                <c:pt idx="137">
                  <c:v>43007</c:v>
                </c:pt>
                <c:pt idx="138">
                  <c:v>43008</c:v>
                </c:pt>
                <c:pt idx="139">
                  <c:v>43009</c:v>
                </c:pt>
                <c:pt idx="140">
                  <c:v>43010</c:v>
                </c:pt>
                <c:pt idx="141">
                  <c:v>43011</c:v>
                </c:pt>
                <c:pt idx="142">
                  <c:v>43012</c:v>
                </c:pt>
                <c:pt idx="143">
                  <c:v>43013</c:v>
                </c:pt>
                <c:pt idx="144">
                  <c:v>43014</c:v>
                </c:pt>
                <c:pt idx="145">
                  <c:v>43015</c:v>
                </c:pt>
                <c:pt idx="146">
                  <c:v>43016</c:v>
                </c:pt>
                <c:pt idx="147">
                  <c:v>43017</c:v>
                </c:pt>
                <c:pt idx="148">
                  <c:v>43018</c:v>
                </c:pt>
                <c:pt idx="149">
                  <c:v>43019</c:v>
                </c:pt>
                <c:pt idx="150">
                  <c:v>43020</c:v>
                </c:pt>
                <c:pt idx="151">
                  <c:v>43021</c:v>
                </c:pt>
                <c:pt idx="152">
                  <c:v>43022</c:v>
                </c:pt>
                <c:pt idx="153">
                  <c:v>43023</c:v>
                </c:pt>
                <c:pt idx="154">
                  <c:v>43024</c:v>
                </c:pt>
                <c:pt idx="155">
                  <c:v>43025</c:v>
                </c:pt>
                <c:pt idx="156">
                  <c:v>43026</c:v>
                </c:pt>
                <c:pt idx="157">
                  <c:v>43027</c:v>
                </c:pt>
                <c:pt idx="158">
                  <c:v>43028</c:v>
                </c:pt>
                <c:pt idx="159">
                  <c:v>43029</c:v>
                </c:pt>
                <c:pt idx="160">
                  <c:v>43030</c:v>
                </c:pt>
                <c:pt idx="161">
                  <c:v>43031</c:v>
                </c:pt>
                <c:pt idx="162">
                  <c:v>43032</c:v>
                </c:pt>
                <c:pt idx="163">
                  <c:v>43033</c:v>
                </c:pt>
                <c:pt idx="164">
                  <c:v>43034</c:v>
                </c:pt>
                <c:pt idx="165">
                  <c:v>43035</c:v>
                </c:pt>
                <c:pt idx="166">
                  <c:v>43036</c:v>
                </c:pt>
                <c:pt idx="167">
                  <c:v>43037</c:v>
                </c:pt>
                <c:pt idx="168">
                  <c:v>43038</c:v>
                </c:pt>
                <c:pt idx="169">
                  <c:v>43039</c:v>
                </c:pt>
                <c:pt idx="170">
                  <c:v>43040</c:v>
                </c:pt>
                <c:pt idx="171">
                  <c:v>43041</c:v>
                </c:pt>
                <c:pt idx="172">
                  <c:v>43042</c:v>
                </c:pt>
                <c:pt idx="173">
                  <c:v>43043</c:v>
                </c:pt>
                <c:pt idx="174">
                  <c:v>43044</c:v>
                </c:pt>
                <c:pt idx="175">
                  <c:v>43045</c:v>
                </c:pt>
                <c:pt idx="176">
                  <c:v>43046</c:v>
                </c:pt>
                <c:pt idx="177">
                  <c:v>43047</c:v>
                </c:pt>
                <c:pt idx="178">
                  <c:v>43048</c:v>
                </c:pt>
                <c:pt idx="179">
                  <c:v>43049</c:v>
                </c:pt>
                <c:pt idx="180">
                  <c:v>43050</c:v>
                </c:pt>
                <c:pt idx="181">
                  <c:v>43051</c:v>
                </c:pt>
                <c:pt idx="182">
                  <c:v>43052</c:v>
                </c:pt>
                <c:pt idx="183">
                  <c:v>43053</c:v>
                </c:pt>
                <c:pt idx="184">
                  <c:v>43054</c:v>
                </c:pt>
                <c:pt idx="185">
                  <c:v>43055</c:v>
                </c:pt>
                <c:pt idx="186">
                  <c:v>43056</c:v>
                </c:pt>
                <c:pt idx="187">
                  <c:v>43057</c:v>
                </c:pt>
                <c:pt idx="188">
                  <c:v>43058</c:v>
                </c:pt>
                <c:pt idx="189">
                  <c:v>43059</c:v>
                </c:pt>
                <c:pt idx="190">
                  <c:v>43060</c:v>
                </c:pt>
                <c:pt idx="191">
                  <c:v>43061</c:v>
                </c:pt>
                <c:pt idx="192">
                  <c:v>43062</c:v>
                </c:pt>
                <c:pt idx="193">
                  <c:v>43063</c:v>
                </c:pt>
                <c:pt idx="194">
                  <c:v>43064</c:v>
                </c:pt>
                <c:pt idx="195">
                  <c:v>43065</c:v>
                </c:pt>
                <c:pt idx="196">
                  <c:v>43066</c:v>
                </c:pt>
                <c:pt idx="197">
                  <c:v>43067</c:v>
                </c:pt>
                <c:pt idx="198">
                  <c:v>43068</c:v>
                </c:pt>
                <c:pt idx="199">
                  <c:v>43069</c:v>
                </c:pt>
                <c:pt idx="200">
                  <c:v>43070</c:v>
                </c:pt>
                <c:pt idx="201">
                  <c:v>43071</c:v>
                </c:pt>
                <c:pt idx="202">
                  <c:v>43072</c:v>
                </c:pt>
                <c:pt idx="203">
                  <c:v>43073</c:v>
                </c:pt>
                <c:pt idx="204">
                  <c:v>43074</c:v>
                </c:pt>
                <c:pt idx="205">
                  <c:v>43075</c:v>
                </c:pt>
                <c:pt idx="206">
                  <c:v>43076</c:v>
                </c:pt>
                <c:pt idx="207">
                  <c:v>43077</c:v>
                </c:pt>
                <c:pt idx="208">
                  <c:v>43078</c:v>
                </c:pt>
                <c:pt idx="209">
                  <c:v>43079</c:v>
                </c:pt>
                <c:pt idx="210">
                  <c:v>43080</c:v>
                </c:pt>
                <c:pt idx="211">
                  <c:v>43081</c:v>
                </c:pt>
                <c:pt idx="212">
                  <c:v>43082</c:v>
                </c:pt>
                <c:pt idx="213">
                  <c:v>43083</c:v>
                </c:pt>
                <c:pt idx="214">
                  <c:v>43084</c:v>
                </c:pt>
                <c:pt idx="215">
                  <c:v>43085</c:v>
                </c:pt>
                <c:pt idx="216">
                  <c:v>43086</c:v>
                </c:pt>
                <c:pt idx="217">
                  <c:v>43087</c:v>
                </c:pt>
                <c:pt idx="218">
                  <c:v>43088</c:v>
                </c:pt>
                <c:pt idx="219">
                  <c:v>43089</c:v>
                </c:pt>
                <c:pt idx="220">
                  <c:v>43090</c:v>
                </c:pt>
                <c:pt idx="221">
                  <c:v>43091</c:v>
                </c:pt>
                <c:pt idx="222">
                  <c:v>43092</c:v>
                </c:pt>
                <c:pt idx="223">
                  <c:v>43093</c:v>
                </c:pt>
                <c:pt idx="224">
                  <c:v>43094</c:v>
                </c:pt>
                <c:pt idx="225">
                  <c:v>43095</c:v>
                </c:pt>
                <c:pt idx="226">
                  <c:v>43096</c:v>
                </c:pt>
                <c:pt idx="227">
                  <c:v>43097</c:v>
                </c:pt>
                <c:pt idx="228">
                  <c:v>43098</c:v>
                </c:pt>
                <c:pt idx="229">
                  <c:v>43099</c:v>
                </c:pt>
                <c:pt idx="230">
                  <c:v>43100</c:v>
                </c:pt>
                <c:pt idx="231">
                  <c:v>43101</c:v>
                </c:pt>
                <c:pt idx="232">
                  <c:v>43102</c:v>
                </c:pt>
                <c:pt idx="233">
                  <c:v>43103</c:v>
                </c:pt>
                <c:pt idx="234">
                  <c:v>43104</c:v>
                </c:pt>
                <c:pt idx="235">
                  <c:v>43105</c:v>
                </c:pt>
                <c:pt idx="236">
                  <c:v>43106</c:v>
                </c:pt>
                <c:pt idx="237">
                  <c:v>43107</c:v>
                </c:pt>
                <c:pt idx="238">
                  <c:v>43108</c:v>
                </c:pt>
                <c:pt idx="239">
                  <c:v>43109</c:v>
                </c:pt>
                <c:pt idx="240">
                  <c:v>43110</c:v>
                </c:pt>
                <c:pt idx="241">
                  <c:v>43111</c:v>
                </c:pt>
                <c:pt idx="242">
                  <c:v>43112</c:v>
                </c:pt>
                <c:pt idx="243">
                  <c:v>43113</c:v>
                </c:pt>
                <c:pt idx="244">
                  <c:v>43114</c:v>
                </c:pt>
                <c:pt idx="245">
                  <c:v>43115</c:v>
                </c:pt>
                <c:pt idx="246">
                  <c:v>43116</c:v>
                </c:pt>
                <c:pt idx="247">
                  <c:v>43117</c:v>
                </c:pt>
                <c:pt idx="248">
                  <c:v>43118</c:v>
                </c:pt>
                <c:pt idx="249">
                  <c:v>43119</c:v>
                </c:pt>
                <c:pt idx="250">
                  <c:v>43120</c:v>
                </c:pt>
                <c:pt idx="251">
                  <c:v>43121</c:v>
                </c:pt>
                <c:pt idx="252">
                  <c:v>43122</c:v>
                </c:pt>
                <c:pt idx="253">
                  <c:v>43123</c:v>
                </c:pt>
                <c:pt idx="254">
                  <c:v>43124</c:v>
                </c:pt>
                <c:pt idx="255">
                  <c:v>43125</c:v>
                </c:pt>
                <c:pt idx="256">
                  <c:v>43126</c:v>
                </c:pt>
                <c:pt idx="257">
                  <c:v>43127</c:v>
                </c:pt>
                <c:pt idx="258">
                  <c:v>43128</c:v>
                </c:pt>
                <c:pt idx="259">
                  <c:v>43129</c:v>
                </c:pt>
                <c:pt idx="260">
                  <c:v>43130</c:v>
                </c:pt>
                <c:pt idx="261">
                  <c:v>43131</c:v>
                </c:pt>
                <c:pt idx="262">
                  <c:v>43132</c:v>
                </c:pt>
                <c:pt idx="263">
                  <c:v>43133</c:v>
                </c:pt>
                <c:pt idx="264">
                  <c:v>43134</c:v>
                </c:pt>
                <c:pt idx="265">
                  <c:v>43135</c:v>
                </c:pt>
                <c:pt idx="266">
                  <c:v>43136</c:v>
                </c:pt>
                <c:pt idx="267">
                  <c:v>43137</c:v>
                </c:pt>
                <c:pt idx="268">
                  <c:v>43138</c:v>
                </c:pt>
                <c:pt idx="269">
                  <c:v>43139</c:v>
                </c:pt>
                <c:pt idx="270">
                  <c:v>43140</c:v>
                </c:pt>
                <c:pt idx="271">
                  <c:v>43141</c:v>
                </c:pt>
                <c:pt idx="272">
                  <c:v>43142</c:v>
                </c:pt>
                <c:pt idx="273">
                  <c:v>43143</c:v>
                </c:pt>
                <c:pt idx="274">
                  <c:v>43144</c:v>
                </c:pt>
                <c:pt idx="275">
                  <c:v>43145</c:v>
                </c:pt>
                <c:pt idx="276">
                  <c:v>43146</c:v>
                </c:pt>
                <c:pt idx="277">
                  <c:v>43147</c:v>
                </c:pt>
                <c:pt idx="278">
                  <c:v>43148</c:v>
                </c:pt>
                <c:pt idx="279">
                  <c:v>43149</c:v>
                </c:pt>
                <c:pt idx="280">
                  <c:v>43150</c:v>
                </c:pt>
                <c:pt idx="281">
                  <c:v>43151</c:v>
                </c:pt>
                <c:pt idx="282">
                  <c:v>43152</c:v>
                </c:pt>
                <c:pt idx="283">
                  <c:v>43153</c:v>
                </c:pt>
                <c:pt idx="284">
                  <c:v>43154</c:v>
                </c:pt>
                <c:pt idx="285">
                  <c:v>43155</c:v>
                </c:pt>
                <c:pt idx="286">
                  <c:v>43156</c:v>
                </c:pt>
                <c:pt idx="287">
                  <c:v>43157</c:v>
                </c:pt>
                <c:pt idx="288">
                  <c:v>43158</c:v>
                </c:pt>
                <c:pt idx="289">
                  <c:v>43159</c:v>
                </c:pt>
                <c:pt idx="290">
                  <c:v>43160</c:v>
                </c:pt>
                <c:pt idx="291">
                  <c:v>43161</c:v>
                </c:pt>
                <c:pt idx="292">
                  <c:v>43162</c:v>
                </c:pt>
                <c:pt idx="293">
                  <c:v>43163</c:v>
                </c:pt>
                <c:pt idx="294">
                  <c:v>43164</c:v>
                </c:pt>
                <c:pt idx="295">
                  <c:v>43165</c:v>
                </c:pt>
                <c:pt idx="296">
                  <c:v>43166</c:v>
                </c:pt>
                <c:pt idx="297">
                  <c:v>43167</c:v>
                </c:pt>
                <c:pt idx="298">
                  <c:v>43168</c:v>
                </c:pt>
                <c:pt idx="299">
                  <c:v>43169</c:v>
                </c:pt>
                <c:pt idx="300">
                  <c:v>43170</c:v>
                </c:pt>
                <c:pt idx="301">
                  <c:v>43171</c:v>
                </c:pt>
                <c:pt idx="302">
                  <c:v>43172</c:v>
                </c:pt>
                <c:pt idx="303">
                  <c:v>43173</c:v>
                </c:pt>
                <c:pt idx="304">
                  <c:v>43174</c:v>
                </c:pt>
                <c:pt idx="305">
                  <c:v>43175</c:v>
                </c:pt>
                <c:pt idx="306">
                  <c:v>43176</c:v>
                </c:pt>
                <c:pt idx="307">
                  <c:v>43177</c:v>
                </c:pt>
                <c:pt idx="308">
                  <c:v>43178</c:v>
                </c:pt>
                <c:pt idx="309">
                  <c:v>43179</c:v>
                </c:pt>
                <c:pt idx="310">
                  <c:v>43180</c:v>
                </c:pt>
                <c:pt idx="311">
                  <c:v>43181</c:v>
                </c:pt>
                <c:pt idx="312">
                  <c:v>43182</c:v>
                </c:pt>
                <c:pt idx="313">
                  <c:v>43183</c:v>
                </c:pt>
                <c:pt idx="314">
                  <c:v>43184</c:v>
                </c:pt>
                <c:pt idx="315">
                  <c:v>43185</c:v>
                </c:pt>
                <c:pt idx="316">
                  <c:v>43186</c:v>
                </c:pt>
                <c:pt idx="317">
                  <c:v>43187</c:v>
                </c:pt>
                <c:pt idx="318">
                  <c:v>43188</c:v>
                </c:pt>
                <c:pt idx="319">
                  <c:v>43189</c:v>
                </c:pt>
                <c:pt idx="320">
                  <c:v>43190</c:v>
                </c:pt>
                <c:pt idx="321">
                  <c:v>43191</c:v>
                </c:pt>
                <c:pt idx="322">
                  <c:v>43192</c:v>
                </c:pt>
                <c:pt idx="323">
                  <c:v>43193</c:v>
                </c:pt>
                <c:pt idx="324">
                  <c:v>43194</c:v>
                </c:pt>
                <c:pt idx="325">
                  <c:v>43195</c:v>
                </c:pt>
                <c:pt idx="326">
                  <c:v>43196</c:v>
                </c:pt>
                <c:pt idx="327">
                  <c:v>43197</c:v>
                </c:pt>
                <c:pt idx="328">
                  <c:v>43198</c:v>
                </c:pt>
                <c:pt idx="329">
                  <c:v>43199</c:v>
                </c:pt>
                <c:pt idx="330">
                  <c:v>43200</c:v>
                </c:pt>
                <c:pt idx="331">
                  <c:v>43201</c:v>
                </c:pt>
                <c:pt idx="332">
                  <c:v>43202</c:v>
                </c:pt>
                <c:pt idx="333">
                  <c:v>43203</c:v>
                </c:pt>
                <c:pt idx="334">
                  <c:v>43204</c:v>
                </c:pt>
                <c:pt idx="335">
                  <c:v>43205</c:v>
                </c:pt>
                <c:pt idx="336">
                  <c:v>43206</c:v>
                </c:pt>
                <c:pt idx="337">
                  <c:v>43207</c:v>
                </c:pt>
                <c:pt idx="338">
                  <c:v>43208</c:v>
                </c:pt>
                <c:pt idx="339">
                  <c:v>43209</c:v>
                </c:pt>
                <c:pt idx="340">
                  <c:v>43210</c:v>
                </c:pt>
                <c:pt idx="341">
                  <c:v>43211</c:v>
                </c:pt>
                <c:pt idx="342">
                  <c:v>43212</c:v>
                </c:pt>
                <c:pt idx="343">
                  <c:v>43213</c:v>
                </c:pt>
                <c:pt idx="344">
                  <c:v>43214</c:v>
                </c:pt>
                <c:pt idx="345">
                  <c:v>43215</c:v>
                </c:pt>
                <c:pt idx="346">
                  <c:v>43216</c:v>
                </c:pt>
                <c:pt idx="347">
                  <c:v>43217</c:v>
                </c:pt>
                <c:pt idx="348">
                  <c:v>43218</c:v>
                </c:pt>
                <c:pt idx="349">
                  <c:v>43219</c:v>
                </c:pt>
                <c:pt idx="350">
                  <c:v>43220</c:v>
                </c:pt>
                <c:pt idx="351">
                  <c:v>43221</c:v>
                </c:pt>
                <c:pt idx="352">
                  <c:v>43222</c:v>
                </c:pt>
                <c:pt idx="353">
                  <c:v>43223</c:v>
                </c:pt>
                <c:pt idx="354">
                  <c:v>43224</c:v>
                </c:pt>
                <c:pt idx="355">
                  <c:v>43225</c:v>
                </c:pt>
                <c:pt idx="356">
                  <c:v>43226</c:v>
                </c:pt>
                <c:pt idx="357">
                  <c:v>43227</c:v>
                </c:pt>
                <c:pt idx="358">
                  <c:v>43228</c:v>
                </c:pt>
                <c:pt idx="359">
                  <c:v>43229</c:v>
                </c:pt>
                <c:pt idx="360">
                  <c:v>43230</c:v>
                </c:pt>
                <c:pt idx="361">
                  <c:v>43231</c:v>
                </c:pt>
                <c:pt idx="362">
                  <c:v>43232</c:v>
                </c:pt>
                <c:pt idx="363">
                  <c:v>43233</c:v>
                </c:pt>
                <c:pt idx="364">
                  <c:v>43234</c:v>
                </c:pt>
                <c:pt idx="365">
                  <c:v>43235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12980</c:v>
                </c:pt>
                <c:pt idx="1">
                  <c:v>13024</c:v>
                </c:pt>
                <c:pt idx="2">
                  <c:v>13034</c:v>
                </c:pt>
                <c:pt idx="3">
                  <c:v>13048</c:v>
                </c:pt>
                <c:pt idx="4">
                  <c:v>13055</c:v>
                </c:pt>
                <c:pt idx="5">
                  <c:v>13063</c:v>
                </c:pt>
                <c:pt idx="6">
                  <c:v>13063</c:v>
                </c:pt>
                <c:pt idx="7">
                  <c:v>13067</c:v>
                </c:pt>
                <c:pt idx="8">
                  <c:v>13068</c:v>
                </c:pt>
                <c:pt idx="9">
                  <c:v>13071</c:v>
                </c:pt>
                <c:pt idx="10">
                  <c:v>13074</c:v>
                </c:pt>
                <c:pt idx="11">
                  <c:v>13073</c:v>
                </c:pt>
                <c:pt idx="12">
                  <c:v>13075</c:v>
                </c:pt>
                <c:pt idx="13">
                  <c:v>13077</c:v>
                </c:pt>
                <c:pt idx="14">
                  <c:v>13081</c:v>
                </c:pt>
                <c:pt idx="15">
                  <c:v>13088</c:v>
                </c:pt>
                <c:pt idx="16">
                  <c:v>13099</c:v>
                </c:pt>
                <c:pt idx="17">
                  <c:v>13097</c:v>
                </c:pt>
                <c:pt idx="18">
                  <c:v>13104</c:v>
                </c:pt>
                <c:pt idx="19">
                  <c:v>13104</c:v>
                </c:pt>
                <c:pt idx="20">
                  <c:v>13107</c:v>
                </c:pt>
                <c:pt idx="21">
                  <c:v>13113</c:v>
                </c:pt>
                <c:pt idx="22">
                  <c:v>13124</c:v>
                </c:pt>
                <c:pt idx="23">
                  <c:v>13135</c:v>
                </c:pt>
                <c:pt idx="24">
                  <c:v>13145</c:v>
                </c:pt>
                <c:pt idx="25">
                  <c:v>13151</c:v>
                </c:pt>
                <c:pt idx="26">
                  <c:v>13161</c:v>
                </c:pt>
                <c:pt idx="27">
                  <c:v>13170</c:v>
                </c:pt>
                <c:pt idx="28">
                  <c:v>13187</c:v>
                </c:pt>
                <c:pt idx="29">
                  <c:v>13208</c:v>
                </c:pt>
                <c:pt idx="30">
                  <c:v>13215</c:v>
                </c:pt>
                <c:pt idx="31">
                  <c:v>13224</c:v>
                </c:pt>
                <c:pt idx="32">
                  <c:v>13231</c:v>
                </c:pt>
                <c:pt idx="33">
                  <c:v>13234</c:v>
                </c:pt>
                <c:pt idx="34">
                  <c:v>13241</c:v>
                </c:pt>
                <c:pt idx="35">
                  <c:v>13249</c:v>
                </c:pt>
                <c:pt idx="36">
                  <c:v>13254</c:v>
                </c:pt>
                <c:pt idx="37">
                  <c:v>13257</c:v>
                </c:pt>
                <c:pt idx="38">
                  <c:v>13260</c:v>
                </c:pt>
                <c:pt idx="39">
                  <c:v>13269</c:v>
                </c:pt>
                <c:pt idx="40">
                  <c:v>13290</c:v>
                </c:pt>
                <c:pt idx="41">
                  <c:v>13295</c:v>
                </c:pt>
                <c:pt idx="42">
                  <c:v>13295</c:v>
                </c:pt>
                <c:pt idx="43">
                  <c:v>13306</c:v>
                </c:pt>
                <c:pt idx="44">
                  <c:v>13318</c:v>
                </c:pt>
                <c:pt idx="45">
                  <c:v>13324</c:v>
                </c:pt>
                <c:pt idx="46">
                  <c:v>13330</c:v>
                </c:pt>
                <c:pt idx="47">
                  <c:v>13334</c:v>
                </c:pt>
                <c:pt idx="48">
                  <c:v>13345</c:v>
                </c:pt>
                <c:pt idx="49">
                  <c:v>13351</c:v>
                </c:pt>
                <c:pt idx="50">
                  <c:v>13363</c:v>
                </c:pt>
                <c:pt idx="51">
                  <c:v>13367</c:v>
                </c:pt>
                <c:pt idx="52">
                  <c:v>13372</c:v>
                </c:pt>
                <c:pt idx="53">
                  <c:v>13381</c:v>
                </c:pt>
                <c:pt idx="54">
                  <c:v>13384</c:v>
                </c:pt>
                <c:pt idx="55">
                  <c:v>13390</c:v>
                </c:pt>
                <c:pt idx="56">
                  <c:v>13393</c:v>
                </c:pt>
                <c:pt idx="57">
                  <c:v>13403</c:v>
                </c:pt>
                <c:pt idx="58">
                  <c:v>13412</c:v>
                </c:pt>
                <c:pt idx="59">
                  <c:v>13415</c:v>
                </c:pt>
                <c:pt idx="60">
                  <c:v>13423</c:v>
                </c:pt>
                <c:pt idx="61">
                  <c:v>13428</c:v>
                </c:pt>
                <c:pt idx="62">
                  <c:v>13437</c:v>
                </c:pt>
                <c:pt idx="63">
                  <c:v>13446</c:v>
                </c:pt>
                <c:pt idx="64">
                  <c:v>13462</c:v>
                </c:pt>
                <c:pt idx="65">
                  <c:v>13462</c:v>
                </c:pt>
                <c:pt idx="66">
                  <c:v>13467</c:v>
                </c:pt>
                <c:pt idx="67">
                  <c:v>13474</c:v>
                </c:pt>
                <c:pt idx="68">
                  <c:v>13488</c:v>
                </c:pt>
                <c:pt idx="69">
                  <c:v>13494</c:v>
                </c:pt>
                <c:pt idx="70">
                  <c:v>13501</c:v>
                </c:pt>
                <c:pt idx="71">
                  <c:v>13503</c:v>
                </c:pt>
                <c:pt idx="72">
                  <c:v>13513</c:v>
                </c:pt>
                <c:pt idx="73">
                  <c:v>13517</c:v>
                </c:pt>
                <c:pt idx="74">
                  <c:v>13522</c:v>
                </c:pt>
                <c:pt idx="75">
                  <c:v>13526</c:v>
                </c:pt>
                <c:pt idx="76">
                  <c:v>13530</c:v>
                </c:pt>
                <c:pt idx="77">
                  <c:v>13530</c:v>
                </c:pt>
                <c:pt idx="78">
                  <c:v>13535</c:v>
                </c:pt>
                <c:pt idx="79">
                  <c:v>13541</c:v>
                </c:pt>
                <c:pt idx="80">
                  <c:v>13549</c:v>
                </c:pt>
                <c:pt idx="81">
                  <c:v>13550</c:v>
                </c:pt>
                <c:pt idx="82">
                  <c:v>13555</c:v>
                </c:pt>
                <c:pt idx="83">
                  <c:v>13559</c:v>
                </c:pt>
                <c:pt idx="84">
                  <c:v>13565</c:v>
                </c:pt>
                <c:pt idx="85">
                  <c:v>13569</c:v>
                </c:pt>
                <c:pt idx="86">
                  <c:v>13571</c:v>
                </c:pt>
                <c:pt idx="87">
                  <c:v>13572</c:v>
                </c:pt>
                <c:pt idx="88">
                  <c:v>13576</c:v>
                </c:pt>
                <c:pt idx="89">
                  <c:v>13577</c:v>
                </c:pt>
                <c:pt idx="90">
                  <c:v>13579</c:v>
                </c:pt>
                <c:pt idx="91">
                  <c:v>13583</c:v>
                </c:pt>
                <c:pt idx="92">
                  <c:v>13586</c:v>
                </c:pt>
                <c:pt idx="93">
                  <c:v>13587</c:v>
                </c:pt>
                <c:pt idx="94">
                  <c:v>13593</c:v>
                </c:pt>
                <c:pt idx="95">
                  <c:v>13608</c:v>
                </c:pt>
                <c:pt idx="96">
                  <c:v>13613</c:v>
                </c:pt>
                <c:pt idx="97">
                  <c:v>13632</c:v>
                </c:pt>
                <c:pt idx="98">
                  <c:v>13656</c:v>
                </c:pt>
                <c:pt idx="99">
                  <c:v>13662</c:v>
                </c:pt>
                <c:pt idx="100">
                  <c:v>13666</c:v>
                </c:pt>
                <c:pt idx="101">
                  <c:v>13669</c:v>
                </c:pt>
                <c:pt idx="102">
                  <c:v>13673</c:v>
                </c:pt>
                <c:pt idx="103">
                  <c:v>13680</c:v>
                </c:pt>
                <c:pt idx="104">
                  <c:v>13682</c:v>
                </c:pt>
                <c:pt idx="105">
                  <c:v>13685</c:v>
                </c:pt>
                <c:pt idx="106">
                  <c:v>13698</c:v>
                </c:pt>
                <c:pt idx="107">
                  <c:v>13706</c:v>
                </c:pt>
                <c:pt idx="108">
                  <c:v>13712</c:v>
                </c:pt>
                <c:pt idx="109">
                  <c:v>13723</c:v>
                </c:pt>
                <c:pt idx="110">
                  <c:v>13722</c:v>
                </c:pt>
                <c:pt idx="111">
                  <c:v>13727</c:v>
                </c:pt>
                <c:pt idx="112">
                  <c:v>13730</c:v>
                </c:pt>
                <c:pt idx="113">
                  <c:v>13739</c:v>
                </c:pt>
                <c:pt idx="114">
                  <c:v>13747</c:v>
                </c:pt>
                <c:pt idx="115">
                  <c:v>13791</c:v>
                </c:pt>
                <c:pt idx="116">
                  <c:v>13819</c:v>
                </c:pt>
                <c:pt idx="117">
                  <c:v>13834</c:v>
                </c:pt>
                <c:pt idx="118">
                  <c:v>13845</c:v>
                </c:pt>
                <c:pt idx="119">
                  <c:v>13852</c:v>
                </c:pt>
                <c:pt idx="120">
                  <c:v>13867</c:v>
                </c:pt>
                <c:pt idx="121">
                  <c:v>13882</c:v>
                </c:pt>
                <c:pt idx="122">
                  <c:v>13898</c:v>
                </c:pt>
                <c:pt idx="123">
                  <c:v>13908</c:v>
                </c:pt>
                <c:pt idx="124">
                  <c:v>13910</c:v>
                </c:pt>
                <c:pt idx="125">
                  <c:v>13916</c:v>
                </c:pt>
                <c:pt idx="126">
                  <c:v>13935</c:v>
                </c:pt>
                <c:pt idx="127">
                  <c:v>13948</c:v>
                </c:pt>
                <c:pt idx="128">
                  <c:v>13956</c:v>
                </c:pt>
                <c:pt idx="129">
                  <c:v>13960</c:v>
                </c:pt>
                <c:pt idx="130">
                  <c:v>13976</c:v>
                </c:pt>
                <c:pt idx="131">
                  <c:v>13989</c:v>
                </c:pt>
                <c:pt idx="132">
                  <c:v>14009</c:v>
                </c:pt>
                <c:pt idx="133">
                  <c:v>14012</c:v>
                </c:pt>
                <c:pt idx="134">
                  <c:v>14020</c:v>
                </c:pt>
                <c:pt idx="135">
                  <c:v>14025</c:v>
                </c:pt>
                <c:pt idx="136">
                  <c:v>14033</c:v>
                </c:pt>
                <c:pt idx="137">
                  <c:v>14051</c:v>
                </c:pt>
                <c:pt idx="138">
                  <c:v>14057</c:v>
                </c:pt>
                <c:pt idx="139">
                  <c:v>14065</c:v>
                </c:pt>
                <c:pt idx="140">
                  <c:v>14061</c:v>
                </c:pt>
                <c:pt idx="141">
                  <c:v>14065</c:v>
                </c:pt>
                <c:pt idx="142">
                  <c:v>14076</c:v>
                </c:pt>
                <c:pt idx="143">
                  <c:v>14085</c:v>
                </c:pt>
                <c:pt idx="144">
                  <c:v>14088</c:v>
                </c:pt>
                <c:pt idx="145">
                  <c:v>14090</c:v>
                </c:pt>
                <c:pt idx="146">
                  <c:v>14107</c:v>
                </c:pt>
                <c:pt idx="147">
                  <c:v>14121</c:v>
                </c:pt>
                <c:pt idx="148">
                  <c:v>14206</c:v>
                </c:pt>
                <c:pt idx="149">
                  <c:v>14241</c:v>
                </c:pt>
                <c:pt idx="150">
                  <c:v>14292</c:v>
                </c:pt>
                <c:pt idx="151">
                  <c:v>14306</c:v>
                </c:pt>
                <c:pt idx="152">
                  <c:v>14342</c:v>
                </c:pt>
                <c:pt idx="153">
                  <c:v>14375</c:v>
                </c:pt>
                <c:pt idx="154">
                  <c:v>14393</c:v>
                </c:pt>
                <c:pt idx="155">
                  <c:v>14418</c:v>
                </c:pt>
                <c:pt idx="156">
                  <c:v>14434</c:v>
                </c:pt>
                <c:pt idx="157">
                  <c:v>14441</c:v>
                </c:pt>
                <c:pt idx="158">
                  <c:v>14449</c:v>
                </c:pt>
                <c:pt idx="159">
                  <c:v>14457</c:v>
                </c:pt>
                <c:pt idx="160">
                  <c:v>14462</c:v>
                </c:pt>
                <c:pt idx="161">
                  <c:v>14469</c:v>
                </c:pt>
                <c:pt idx="162">
                  <c:v>14473</c:v>
                </c:pt>
                <c:pt idx="163">
                  <c:v>14478</c:v>
                </c:pt>
                <c:pt idx="164">
                  <c:v>14479</c:v>
                </c:pt>
                <c:pt idx="165">
                  <c:v>14487</c:v>
                </c:pt>
                <c:pt idx="166">
                  <c:v>14485</c:v>
                </c:pt>
                <c:pt idx="167">
                  <c:v>14498</c:v>
                </c:pt>
                <c:pt idx="168">
                  <c:v>14499</c:v>
                </c:pt>
                <c:pt idx="169">
                  <c:v>14505</c:v>
                </c:pt>
                <c:pt idx="170">
                  <c:v>14510</c:v>
                </c:pt>
                <c:pt idx="171">
                  <c:v>14513</c:v>
                </c:pt>
                <c:pt idx="172">
                  <c:v>14527</c:v>
                </c:pt>
                <c:pt idx="173">
                  <c:v>14539</c:v>
                </c:pt>
                <c:pt idx="174">
                  <c:v>14547</c:v>
                </c:pt>
                <c:pt idx="175">
                  <c:v>14561</c:v>
                </c:pt>
                <c:pt idx="176">
                  <c:v>14573</c:v>
                </c:pt>
                <c:pt idx="177">
                  <c:v>14574</c:v>
                </c:pt>
                <c:pt idx="178">
                  <c:v>14585</c:v>
                </c:pt>
                <c:pt idx="179">
                  <c:v>14588</c:v>
                </c:pt>
                <c:pt idx="180">
                  <c:v>14594</c:v>
                </c:pt>
                <c:pt idx="181">
                  <c:v>14654</c:v>
                </c:pt>
                <c:pt idx="182">
                  <c:v>14670</c:v>
                </c:pt>
                <c:pt idx="183">
                  <c:v>14682</c:v>
                </c:pt>
                <c:pt idx="184">
                  <c:v>14695</c:v>
                </c:pt>
                <c:pt idx="185">
                  <c:v>14703</c:v>
                </c:pt>
                <c:pt idx="186">
                  <c:v>14711</c:v>
                </c:pt>
                <c:pt idx="187">
                  <c:v>14712</c:v>
                </c:pt>
                <c:pt idx="188">
                  <c:v>14714</c:v>
                </c:pt>
                <c:pt idx="189">
                  <c:v>14731</c:v>
                </c:pt>
                <c:pt idx="190">
                  <c:v>14763</c:v>
                </c:pt>
                <c:pt idx="191">
                  <c:v>14781</c:v>
                </c:pt>
                <c:pt idx="192">
                  <c:v>14788</c:v>
                </c:pt>
                <c:pt idx="193">
                  <c:v>14795</c:v>
                </c:pt>
                <c:pt idx="194">
                  <c:v>14801</c:v>
                </c:pt>
                <c:pt idx="195">
                  <c:v>14805</c:v>
                </c:pt>
                <c:pt idx="196">
                  <c:v>14808</c:v>
                </c:pt>
                <c:pt idx="197">
                  <c:v>14818</c:v>
                </c:pt>
                <c:pt idx="198">
                  <c:v>14821</c:v>
                </c:pt>
                <c:pt idx="199">
                  <c:v>14827</c:v>
                </c:pt>
                <c:pt idx="200">
                  <c:v>14831</c:v>
                </c:pt>
                <c:pt idx="201">
                  <c:v>14836</c:v>
                </c:pt>
                <c:pt idx="202">
                  <c:v>14839</c:v>
                </c:pt>
                <c:pt idx="203">
                  <c:v>14841</c:v>
                </c:pt>
                <c:pt idx="204">
                  <c:v>14843</c:v>
                </c:pt>
                <c:pt idx="205">
                  <c:v>14853</c:v>
                </c:pt>
                <c:pt idx="206">
                  <c:v>14857</c:v>
                </c:pt>
                <c:pt idx="207">
                  <c:v>14864</c:v>
                </c:pt>
                <c:pt idx="208">
                  <c:v>14869</c:v>
                </c:pt>
                <c:pt idx="209">
                  <c:v>14870</c:v>
                </c:pt>
                <c:pt idx="210">
                  <c:v>14879</c:v>
                </c:pt>
                <c:pt idx="211">
                  <c:v>14879</c:v>
                </c:pt>
                <c:pt idx="212">
                  <c:v>14880</c:v>
                </c:pt>
                <c:pt idx="213">
                  <c:v>14885</c:v>
                </c:pt>
                <c:pt idx="214">
                  <c:v>14892</c:v>
                </c:pt>
                <c:pt idx="215">
                  <c:v>14901</c:v>
                </c:pt>
                <c:pt idx="216">
                  <c:v>14902</c:v>
                </c:pt>
                <c:pt idx="217">
                  <c:v>14903</c:v>
                </c:pt>
                <c:pt idx="218">
                  <c:v>14907</c:v>
                </c:pt>
                <c:pt idx="219">
                  <c:v>14918</c:v>
                </c:pt>
                <c:pt idx="220">
                  <c:v>14930</c:v>
                </c:pt>
                <c:pt idx="221">
                  <c:v>14937</c:v>
                </c:pt>
                <c:pt idx="222">
                  <c:v>14941</c:v>
                </c:pt>
                <c:pt idx="223">
                  <c:v>14950</c:v>
                </c:pt>
                <c:pt idx="224">
                  <c:v>14948</c:v>
                </c:pt>
                <c:pt idx="225">
                  <c:v>14948</c:v>
                </c:pt>
                <c:pt idx="226">
                  <c:v>14951</c:v>
                </c:pt>
                <c:pt idx="227">
                  <c:v>14947</c:v>
                </c:pt>
                <c:pt idx="228">
                  <c:v>14951</c:v>
                </c:pt>
                <c:pt idx="229">
                  <c:v>14957</c:v>
                </c:pt>
                <c:pt idx="230">
                  <c:v>14962</c:v>
                </c:pt>
                <c:pt idx="231">
                  <c:v>14966</c:v>
                </c:pt>
                <c:pt idx="232">
                  <c:v>14963</c:v>
                </c:pt>
                <c:pt idx="233">
                  <c:v>14967</c:v>
                </c:pt>
                <c:pt idx="234">
                  <c:v>14969</c:v>
                </c:pt>
                <c:pt idx="235">
                  <c:v>14975</c:v>
                </c:pt>
                <c:pt idx="236">
                  <c:v>14982</c:v>
                </c:pt>
                <c:pt idx="237">
                  <c:v>14987</c:v>
                </c:pt>
                <c:pt idx="238">
                  <c:v>14992</c:v>
                </c:pt>
                <c:pt idx="239">
                  <c:v>15000</c:v>
                </c:pt>
                <c:pt idx="240">
                  <c:v>15006</c:v>
                </c:pt>
                <c:pt idx="241">
                  <c:v>15018</c:v>
                </c:pt>
                <c:pt idx="242">
                  <c:v>15029</c:v>
                </c:pt>
                <c:pt idx="243">
                  <c:v>15033</c:v>
                </c:pt>
                <c:pt idx="244">
                  <c:v>15038</c:v>
                </c:pt>
                <c:pt idx="245">
                  <c:v>15051</c:v>
                </c:pt>
                <c:pt idx="246">
                  <c:v>15062</c:v>
                </c:pt>
                <c:pt idx="247">
                  <c:v>15071</c:v>
                </c:pt>
                <c:pt idx="248">
                  <c:v>15082</c:v>
                </c:pt>
                <c:pt idx="249">
                  <c:v>15084</c:v>
                </c:pt>
                <c:pt idx="250">
                  <c:v>15086</c:v>
                </c:pt>
                <c:pt idx="251">
                  <c:v>15089</c:v>
                </c:pt>
                <c:pt idx="252">
                  <c:v>15095</c:v>
                </c:pt>
                <c:pt idx="253">
                  <c:v>15099</c:v>
                </c:pt>
                <c:pt idx="254">
                  <c:v>15107</c:v>
                </c:pt>
                <c:pt idx="255">
                  <c:v>15115</c:v>
                </c:pt>
                <c:pt idx="256">
                  <c:v>15130</c:v>
                </c:pt>
                <c:pt idx="257">
                  <c:v>15131</c:v>
                </c:pt>
                <c:pt idx="258">
                  <c:v>15140</c:v>
                </c:pt>
                <c:pt idx="259">
                  <c:v>15143</c:v>
                </c:pt>
                <c:pt idx="260">
                  <c:v>15146</c:v>
                </c:pt>
                <c:pt idx="261">
                  <c:v>15145</c:v>
                </c:pt>
                <c:pt idx="262">
                  <c:v>15150</c:v>
                </c:pt>
                <c:pt idx="263">
                  <c:v>15157</c:v>
                </c:pt>
                <c:pt idx="264">
                  <c:v>15163</c:v>
                </c:pt>
                <c:pt idx="265">
                  <c:v>15171</c:v>
                </c:pt>
                <c:pt idx="266">
                  <c:v>15177</c:v>
                </c:pt>
                <c:pt idx="267">
                  <c:v>15182</c:v>
                </c:pt>
                <c:pt idx="268">
                  <c:v>15186</c:v>
                </c:pt>
                <c:pt idx="269">
                  <c:v>15188</c:v>
                </c:pt>
                <c:pt idx="270">
                  <c:v>15188</c:v>
                </c:pt>
                <c:pt idx="271">
                  <c:v>15192</c:v>
                </c:pt>
                <c:pt idx="272">
                  <c:v>15193</c:v>
                </c:pt>
                <c:pt idx="273">
                  <c:v>15198</c:v>
                </c:pt>
                <c:pt idx="274">
                  <c:v>15207</c:v>
                </c:pt>
                <c:pt idx="275">
                  <c:v>15213</c:v>
                </c:pt>
                <c:pt idx="276">
                  <c:v>15205</c:v>
                </c:pt>
                <c:pt idx="277">
                  <c:v>15211</c:v>
                </c:pt>
                <c:pt idx="278">
                  <c:v>15216</c:v>
                </c:pt>
                <c:pt idx="279">
                  <c:v>15227</c:v>
                </c:pt>
                <c:pt idx="280">
                  <c:v>15223</c:v>
                </c:pt>
                <c:pt idx="281">
                  <c:v>15220</c:v>
                </c:pt>
                <c:pt idx="282">
                  <c:v>15224</c:v>
                </c:pt>
                <c:pt idx="283">
                  <c:v>15224</c:v>
                </c:pt>
                <c:pt idx="284">
                  <c:v>15226</c:v>
                </c:pt>
                <c:pt idx="285">
                  <c:v>15226</c:v>
                </c:pt>
                <c:pt idx="286">
                  <c:v>15231</c:v>
                </c:pt>
                <c:pt idx="287">
                  <c:v>15235</c:v>
                </c:pt>
                <c:pt idx="288">
                  <c:v>15233</c:v>
                </c:pt>
                <c:pt idx="289">
                  <c:v>15239</c:v>
                </c:pt>
                <c:pt idx="290">
                  <c:v>15237</c:v>
                </c:pt>
                <c:pt idx="291">
                  <c:v>15243</c:v>
                </c:pt>
                <c:pt idx="292">
                  <c:v>15243</c:v>
                </c:pt>
                <c:pt idx="293">
                  <c:v>15246</c:v>
                </c:pt>
                <c:pt idx="294">
                  <c:v>15246</c:v>
                </c:pt>
                <c:pt idx="295">
                  <c:v>15248</c:v>
                </c:pt>
                <c:pt idx="296">
                  <c:v>15254</c:v>
                </c:pt>
                <c:pt idx="297">
                  <c:v>15255</c:v>
                </c:pt>
                <c:pt idx="298">
                  <c:v>15255</c:v>
                </c:pt>
                <c:pt idx="299">
                  <c:v>15262</c:v>
                </c:pt>
                <c:pt idx="300">
                  <c:v>15263</c:v>
                </c:pt>
                <c:pt idx="301">
                  <c:v>15264</c:v>
                </c:pt>
                <c:pt idx="302">
                  <c:v>15264</c:v>
                </c:pt>
                <c:pt idx="303">
                  <c:v>15267</c:v>
                </c:pt>
                <c:pt idx="304">
                  <c:v>15265</c:v>
                </c:pt>
                <c:pt idx="305">
                  <c:v>15263</c:v>
                </c:pt>
                <c:pt idx="306">
                  <c:v>15267</c:v>
                </c:pt>
                <c:pt idx="307">
                  <c:v>15271</c:v>
                </c:pt>
                <c:pt idx="308">
                  <c:v>15274</c:v>
                </c:pt>
                <c:pt idx="309">
                  <c:v>15275</c:v>
                </c:pt>
                <c:pt idx="310">
                  <c:v>15276</c:v>
                </c:pt>
                <c:pt idx="311">
                  <c:v>15276</c:v>
                </c:pt>
                <c:pt idx="312">
                  <c:v>15276</c:v>
                </c:pt>
                <c:pt idx="313">
                  <c:v>15280</c:v>
                </c:pt>
                <c:pt idx="314">
                  <c:v>15280</c:v>
                </c:pt>
                <c:pt idx="315">
                  <c:v>15279</c:v>
                </c:pt>
                <c:pt idx="316">
                  <c:v>15280</c:v>
                </c:pt>
                <c:pt idx="317">
                  <c:v>15281</c:v>
                </c:pt>
                <c:pt idx="318">
                  <c:v>15278</c:v>
                </c:pt>
                <c:pt idx="319">
                  <c:v>15279</c:v>
                </c:pt>
                <c:pt idx="320">
                  <c:v>15281</c:v>
                </c:pt>
                <c:pt idx="321">
                  <c:v>15279</c:v>
                </c:pt>
                <c:pt idx="322">
                  <c:v>15282</c:v>
                </c:pt>
                <c:pt idx="323">
                  <c:v>15281</c:v>
                </c:pt>
                <c:pt idx="324">
                  <c:v>15277</c:v>
                </c:pt>
                <c:pt idx="325">
                  <c:v>15274</c:v>
                </c:pt>
                <c:pt idx="326">
                  <c:v>15280</c:v>
                </c:pt>
                <c:pt idx="327">
                  <c:v>15279</c:v>
                </c:pt>
                <c:pt idx="328">
                  <c:v>15273</c:v>
                </c:pt>
                <c:pt idx="329">
                  <c:v>15269</c:v>
                </c:pt>
                <c:pt idx="330">
                  <c:v>15264</c:v>
                </c:pt>
                <c:pt idx="331">
                  <c:v>15260</c:v>
                </c:pt>
                <c:pt idx="332">
                  <c:v>15279</c:v>
                </c:pt>
                <c:pt idx="333">
                  <c:v>15279</c:v>
                </c:pt>
                <c:pt idx="334">
                  <c:v>15281</c:v>
                </c:pt>
                <c:pt idx="335">
                  <c:v>15283</c:v>
                </c:pt>
                <c:pt idx="336">
                  <c:v>15280</c:v>
                </c:pt>
                <c:pt idx="337">
                  <c:v>15282</c:v>
                </c:pt>
                <c:pt idx="338">
                  <c:v>15279</c:v>
                </c:pt>
                <c:pt idx="339">
                  <c:v>15281</c:v>
                </c:pt>
                <c:pt idx="340">
                  <c:v>15286</c:v>
                </c:pt>
                <c:pt idx="341">
                  <c:v>15283</c:v>
                </c:pt>
                <c:pt idx="342">
                  <c:v>15282</c:v>
                </c:pt>
                <c:pt idx="343">
                  <c:v>15283</c:v>
                </c:pt>
                <c:pt idx="344">
                  <c:v>15280</c:v>
                </c:pt>
                <c:pt idx="345">
                  <c:v>15281</c:v>
                </c:pt>
                <c:pt idx="346">
                  <c:v>15284</c:v>
                </c:pt>
                <c:pt idx="347">
                  <c:v>15283</c:v>
                </c:pt>
                <c:pt idx="348">
                  <c:v>15282</c:v>
                </c:pt>
                <c:pt idx="349">
                  <c:v>15281</c:v>
                </c:pt>
                <c:pt idx="350">
                  <c:v>15281</c:v>
                </c:pt>
                <c:pt idx="351">
                  <c:v>15283</c:v>
                </c:pt>
                <c:pt idx="352">
                  <c:v>15282</c:v>
                </c:pt>
                <c:pt idx="353">
                  <c:v>15280</c:v>
                </c:pt>
                <c:pt idx="354">
                  <c:v>15279</c:v>
                </c:pt>
                <c:pt idx="355">
                  <c:v>15276</c:v>
                </c:pt>
                <c:pt idx="356">
                  <c:v>15277</c:v>
                </c:pt>
                <c:pt idx="357">
                  <c:v>15277</c:v>
                </c:pt>
                <c:pt idx="358">
                  <c:v>15272</c:v>
                </c:pt>
                <c:pt idx="359">
                  <c:v>15265</c:v>
                </c:pt>
                <c:pt idx="360">
                  <c:v>15263</c:v>
                </c:pt>
                <c:pt idx="361">
                  <c:v>15264</c:v>
                </c:pt>
                <c:pt idx="362">
                  <c:v>15265</c:v>
                </c:pt>
                <c:pt idx="363">
                  <c:v>15262</c:v>
                </c:pt>
                <c:pt idx="364">
                  <c:v>15259</c:v>
                </c:pt>
                <c:pt idx="365">
                  <c:v>15261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A2-4C32-AD3C-CE2754687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751232"/>
        <c:axId val="275701096"/>
      </c:lineChart>
      <c:dateAx>
        <c:axId val="33775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01096"/>
        <c:crosses val="autoZero"/>
        <c:auto val="1"/>
        <c:lblOffset val="100"/>
        <c:baseTimeUnit val="days"/>
      </c:dateAx>
      <c:valAx>
        <c:axId val="27570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5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0A2E-F677-4E1C-9C48-9B6A84321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Kultur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7811F9-091C-48FF-8635-4441F15180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4465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2F067-4CCC-437A-94C3-A4C16EA52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AC128-B4AD-4277-8B82-1C7029B38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415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NDR Kultur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NDR Kultur</dc:title>
  <dc:creator>Administrator</dc:creator>
  <cp:lastModifiedBy>Administrator</cp:lastModifiedBy>
  <cp:revision>1</cp:revision>
  <dcterms:created xsi:type="dcterms:W3CDTF">2018-05-24T12:12:50Z</dcterms:created>
  <dcterms:modified xsi:type="dcterms:W3CDTF">2018-05-24T12:12:54Z</dcterms:modified>
</cp:coreProperties>
</file>