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2A03-42D0-AB4D-C35CAAE6C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213280"/>
        <c:axId val="284213568"/>
      </c:lineChart>
      <c:catAx>
        <c:axId val="17221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13568"/>
        <c:crosses val="autoZero"/>
        <c:auto val="1"/>
        <c:lblAlgn val="ctr"/>
        <c:lblOffset val="100"/>
        <c:noMultiLvlLbl val="0"/>
      </c:catAx>
      <c:valAx>
        <c:axId val="28421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1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BF98D-DA09-42BC-9D75-8A9646903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3E0244-67EC-4717-A510-3748269AE8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54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FB0B4-1213-4B18-ABCB-9DD56D563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05/15/2017 - 05/15/2018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69CF8-86ED-48C6-994F-01263B466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81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 | N-JOY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 | N-JOY</dc:title>
  <dc:creator>Administrator</dc:creator>
  <cp:lastModifiedBy>Administrator</cp:lastModifiedBy>
  <cp:revision>1</cp:revision>
  <dcterms:created xsi:type="dcterms:W3CDTF">2018-05-24T12:11:44Z</dcterms:created>
  <dcterms:modified xsi:type="dcterms:W3CDTF">2018-05-24T12:11:49Z</dcterms:modified>
</cp:coreProperties>
</file>