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44D6-4D1C-A70F-BD685BFA8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52112"/>
        <c:axId val="280548832"/>
      </c:lineChart>
      <c:catAx>
        <c:axId val="28055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48832"/>
        <c:crosses val="autoZero"/>
        <c:auto val="1"/>
        <c:lblAlgn val="ctr"/>
        <c:lblOffset val="100"/>
        <c:noMultiLvlLbl val="0"/>
      </c:catAx>
      <c:valAx>
        <c:axId val="28054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5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78264-3A64-4A33-A0FB-AB01BDACB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AA241B-EC2A-4480-94F2-05598AA693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1788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B39B2-0526-4A16-BC60-F61AEE0DE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05/15/2017 - 05/15/2018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F2B14-4FEC-471F-BD68-082EB3D78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343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 | NDR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 | NDR Info</dc:title>
  <dc:creator>Administrator</dc:creator>
  <cp:lastModifiedBy>Administrator</cp:lastModifiedBy>
  <cp:revision>1</cp:revision>
  <dcterms:created xsi:type="dcterms:W3CDTF">2018-05-24T12:10:12Z</dcterms:created>
  <dcterms:modified xsi:type="dcterms:W3CDTF">2018-05-24T12:10:16Z</dcterms:modified>
</cp:coreProperties>
</file>