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Sheet1!$B$2:$B$367</c:f>
            </c:numRef>
          </c:val>
          <c:smooth val="0"/>
          <c:extLst>
            <c:ext xmlns:c16="http://schemas.microsoft.com/office/drawing/2014/chart" uri="{C3380CC4-5D6E-409C-BE32-E72D297353CC}">
              <c16:uniqueId val="{00000000-C2EE-482D-AA01-DB6259EAD8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552096"/>
        <c:axId val="330552424"/>
      </c:lineChart>
      <c:catAx>
        <c:axId val="330552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552424"/>
        <c:crosses val="autoZero"/>
        <c:auto val="1"/>
        <c:lblAlgn val="ctr"/>
        <c:lblOffset val="100"/>
        <c:noMultiLvlLbl val="0"/>
      </c:catAx>
      <c:valAx>
        <c:axId val="330552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552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5ECEB-8690-4863-BB48-2E5B7D9DC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DB45FE-7A04-40B0-91BA-4EC418A18B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42994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63A4A7-E69E-4542-908D-E3ED321F11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05/15/2017 - 05/15/2018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3172F-E064-414F-9B08-7343C050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4529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Fans | NDR Schleswig-Holstein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Fans | NDR Schleswig-Holstein</dc:title>
  <dc:creator>Administrator</dc:creator>
  <cp:lastModifiedBy>Administrator</cp:lastModifiedBy>
  <cp:revision>1</cp:revision>
  <dcterms:created xsi:type="dcterms:W3CDTF">2018-05-24T12:06:31Z</dcterms:created>
  <dcterms:modified xsi:type="dcterms:W3CDTF">2018-05-24T12:06:35Z</dcterms:modified>
</cp:coreProperties>
</file>