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B135-4AC0-8F4C-6C33DD4DDD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40696"/>
        <c:axId val="326442008"/>
      </c:lineChart>
      <c:catAx>
        <c:axId val="32644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42008"/>
        <c:crosses val="autoZero"/>
        <c:auto val="1"/>
        <c:lblAlgn val="ctr"/>
        <c:lblOffset val="100"/>
        <c:noMultiLvlLbl val="0"/>
      </c:catAx>
      <c:valAx>
        <c:axId val="32644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4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03F09-1206-415C-AC49-F04864A5A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Mecklenburg-Vorpommern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1EB6CB-34CD-4DBD-82D3-CA393904D2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944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969DD-EEAD-4B77-95F9-BAD352C01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D65DA-1517-4A72-B5F6-999352B1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6303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NDR Mecklenburg-Vorpommern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NDR Mecklenburg-Vorpommern</dc:title>
  <dc:creator>Administrator</dc:creator>
  <cp:lastModifiedBy>Administrator</cp:lastModifiedBy>
  <cp:revision>1</cp:revision>
  <dcterms:created xsi:type="dcterms:W3CDTF">2018-05-24T12:05:04Z</dcterms:created>
  <dcterms:modified xsi:type="dcterms:W3CDTF">2018-05-24T12:05:08Z</dcterms:modified>
</cp:coreProperties>
</file>