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4820-49E9-A421-7A352121D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21736"/>
        <c:axId val="275922064"/>
      </c:lineChart>
      <c:catAx>
        <c:axId val="2759217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22064"/>
        <c:crosses val="autoZero"/>
        <c:auto val="1"/>
        <c:lblAlgn val="ctr"/>
        <c:lblOffset val="100"/>
        <c:noMultiLvlLbl val="0"/>
      </c:catAx>
      <c:valAx>
        <c:axId val="27592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2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910C-BD9E-42D0-9689-F25BBAD78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Niedersachsen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20314-275E-4CBB-86D1-E9062A9C6D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483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16C9E-37D0-4498-A5A3-ECBC33045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4CB0-5192-411F-8B0D-D8A35DFB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48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Niedersachsen</dc:title>
  <dc:creator>Administrator</dc:creator>
  <cp:lastModifiedBy>Administrator</cp:lastModifiedBy>
  <cp:revision>1</cp:revision>
  <dcterms:created xsi:type="dcterms:W3CDTF">2018-05-24T12:00:18Z</dcterms:created>
  <dcterms:modified xsi:type="dcterms:W3CDTF">2018-05-24T12:00:23Z</dcterms:modified>
</cp:coreProperties>
</file>