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1C75-43B4-B87E-ABE955134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59592"/>
        <c:axId val="20262544"/>
      </c:lineChart>
      <c:catAx>
        <c:axId val="2025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62544"/>
        <c:crosses val="autoZero"/>
        <c:auto val="1"/>
        <c:lblAlgn val="ctr"/>
        <c:lblOffset val="100"/>
        <c:noMultiLvlLbl val="0"/>
      </c:catAx>
      <c:valAx>
        <c:axId val="2026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5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85733-E990-4CEA-944A-BF12334E8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0BC194-9FA4-4C95-B73E-207E900975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3378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0B879-226F-45FB-8DE3-6E6460861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05/15/2017 - 05/15/2018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673A2-1B7A-4CB1-86CB-930861637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926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 | NDR Hamburg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 | NDR Hamburg</dc:title>
  <dc:creator>Administrator</dc:creator>
  <cp:lastModifiedBy>Administrator</cp:lastModifiedBy>
  <cp:revision>1</cp:revision>
  <dcterms:created xsi:type="dcterms:W3CDTF">2018-05-24T11:56:57Z</dcterms:created>
  <dcterms:modified xsi:type="dcterms:W3CDTF">2018-05-24T11:57:01Z</dcterms:modified>
</cp:coreProperties>
</file>