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8" r:id="rId19"/>
    <p:sldId id="279" r:id="rId20"/>
    <p:sldId id="280" r:id="rId21"/>
    <p:sldId id="281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5603</c:v>
                </c:pt>
                <c:pt idx="1">
                  <c:v>5607</c:v>
                </c:pt>
                <c:pt idx="2">
                  <c:v>5616</c:v>
                </c:pt>
                <c:pt idx="3">
                  <c:v>5623</c:v>
                </c:pt>
                <c:pt idx="4">
                  <c:v>5628</c:v>
                </c:pt>
                <c:pt idx="5">
                  <c:v>5630</c:v>
                </c:pt>
                <c:pt idx="6">
                  <c:v>5631</c:v>
                </c:pt>
                <c:pt idx="7">
                  <c:v>5634</c:v>
                </c:pt>
                <c:pt idx="8">
                  <c:v>5643</c:v>
                </c:pt>
                <c:pt idx="9">
                  <c:v>5651</c:v>
                </c:pt>
                <c:pt idx="10">
                  <c:v>5658</c:v>
                </c:pt>
                <c:pt idx="11">
                  <c:v>5663</c:v>
                </c:pt>
                <c:pt idx="12">
                  <c:v>5668</c:v>
                </c:pt>
                <c:pt idx="13">
                  <c:v>5672</c:v>
                </c:pt>
                <c:pt idx="14">
                  <c:v>5674</c:v>
                </c:pt>
                <c:pt idx="15">
                  <c:v>5694</c:v>
                </c:pt>
                <c:pt idx="16">
                  <c:v>5708</c:v>
                </c:pt>
                <c:pt idx="17">
                  <c:v>5711</c:v>
                </c:pt>
                <c:pt idx="18">
                  <c:v>5720</c:v>
                </c:pt>
                <c:pt idx="19">
                  <c:v>5728</c:v>
                </c:pt>
                <c:pt idx="20">
                  <c:v>5735</c:v>
                </c:pt>
                <c:pt idx="21">
                  <c:v>5740</c:v>
                </c:pt>
                <c:pt idx="22">
                  <c:v>5739</c:v>
                </c:pt>
                <c:pt idx="23">
                  <c:v>5745</c:v>
                </c:pt>
                <c:pt idx="24">
                  <c:v>5747</c:v>
                </c:pt>
                <c:pt idx="25">
                  <c:v>5748</c:v>
                </c:pt>
                <c:pt idx="26">
                  <c:v>5747</c:v>
                </c:pt>
                <c:pt idx="27">
                  <c:v>5751</c:v>
                </c:pt>
                <c:pt idx="28">
                  <c:v>5759</c:v>
                </c:pt>
                <c:pt idx="29">
                  <c:v>5759</c:v>
                </c:pt>
                <c:pt idx="30">
                  <c:v>5761</c:v>
                </c:pt>
                <c:pt idx="31">
                  <c:v>5772</c:v>
                </c:pt>
                <c:pt idx="32">
                  <c:v>5777</c:v>
                </c:pt>
                <c:pt idx="33">
                  <c:v>5790</c:v>
                </c:pt>
                <c:pt idx="34">
                  <c:v>5791</c:v>
                </c:pt>
                <c:pt idx="35">
                  <c:v>5793</c:v>
                </c:pt>
                <c:pt idx="36">
                  <c:v>5794</c:v>
                </c:pt>
                <c:pt idx="37">
                  <c:v>5796</c:v>
                </c:pt>
                <c:pt idx="38">
                  <c:v>5797</c:v>
                </c:pt>
                <c:pt idx="39">
                  <c:v>5801</c:v>
                </c:pt>
                <c:pt idx="40">
                  <c:v>5800</c:v>
                </c:pt>
                <c:pt idx="41">
                  <c:v>5806</c:v>
                </c:pt>
                <c:pt idx="42">
                  <c:v>5818</c:v>
                </c:pt>
                <c:pt idx="43">
                  <c:v>5820</c:v>
                </c:pt>
                <c:pt idx="44">
                  <c:v>5826</c:v>
                </c:pt>
                <c:pt idx="45">
                  <c:v>5836</c:v>
                </c:pt>
                <c:pt idx="46">
                  <c:v>5837</c:v>
                </c:pt>
                <c:pt idx="47">
                  <c:v>5837</c:v>
                </c:pt>
                <c:pt idx="48">
                  <c:v>5843</c:v>
                </c:pt>
                <c:pt idx="49">
                  <c:v>5844</c:v>
                </c:pt>
                <c:pt idx="50">
                  <c:v>5846</c:v>
                </c:pt>
                <c:pt idx="51">
                  <c:v>5849</c:v>
                </c:pt>
                <c:pt idx="52">
                  <c:v>5853</c:v>
                </c:pt>
                <c:pt idx="53">
                  <c:v>5872</c:v>
                </c:pt>
                <c:pt idx="54">
                  <c:v>5879</c:v>
                </c:pt>
                <c:pt idx="55">
                  <c:v>5877</c:v>
                </c:pt>
                <c:pt idx="56">
                  <c:v>5875</c:v>
                </c:pt>
                <c:pt idx="57">
                  <c:v>5877</c:v>
                </c:pt>
                <c:pt idx="58">
                  <c:v>5884</c:v>
                </c:pt>
                <c:pt idx="59">
                  <c:v>5889</c:v>
                </c:pt>
                <c:pt idx="60">
                  <c:v>5901</c:v>
                </c:pt>
                <c:pt idx="61">
                  <c:v>5904</c:v>
                </c:pt>
                <c:pt idx="62">
                  <c:v>5915</c:v>
                </c:pt>
                <c:pt idx="63">
                  <c:v>5919</c:v>
                </c:pt>
                <c:pt idx="64">
                  <c:v>5919</c:v>
                </c:pt>
                <c:pt idx="65">
                  <c:v>5924</c:v>
                </c:pt>
                <c:pt idx="66">
                  <c:v>5957</c:v>
                </c:pt>
                <c:pt idx="67">
                  <c:v>6021</c:v>
                </c:pt>
                <c:pt idx="68">
                  <c:v>6051</c:v>
                </c:pt>
                <c:pt idx="69">
                  <c:v>6070</c:v>
                </c:pt>
                <c:pt idx="70">
                  <c:v>6073</c:v>
                </c:pt>
                <c:pt idx="71">
                  <c:v>6079</c:v>
                </c:pt>
                <c:pt idx="72">
                  <c:v>6082</c:v>
                </c:pt>
                <c:pt idx="73">
                  <c:v>6085</c:v>
                </c:pt>
                <c:pt idx="74">
                  <c:v>6090</c:v>
                </c:pt>
                <c:pt idx="75">
                  <c:v>6095</c:v>
                </c:pt>
                <c:pt idx="76">
                  <c:v>6101</c:v>
                </c:pt>
                <c:pt idx="77">
                  <c:v>6107</c:v>
                </c:pt>
                <c:pt idx="78">
                  <c:v>6109</c:v>
                </c:pt>
                <c:pt idx="79">
                  <c:v>6111</c:v>
                </c:pt>
                <c:pt idx="80">
                  <c:v>6111</c:v>
                </c:pt>
                <c:pt idx="81">
                  <c:v>6119</c:v>
                </c:pt>
                <c:pt idx="82">
                  <c:v>6122</c:v>
                </c:pt>
                <c:pt idx="83">
                  <c:v>6127</c:v>
                </c:pt>
                <c:pt idx="84">
                  <c:v>6133</c:v>
                </c:pt>
                <c:pt idx="85">
                  <c:v>6138</c:v>
                </c:pt>
                <c:pt idx="86">
                  <c:v>6152</c:v>
                </c:pt>
                <c:pt idx="87">
                  <c:v>6158</c:v>
                </c:pt>
                <c:pt idx="88">
                  <c:v>6162</c:v>
                </c:pt>
                <c:pt idx="89">
                  <c:v>6172</c:v>
                </c:pt>
                <c:pt idx="90">
                  <c:v>6181</c:v>
                </c:pt>
                <c:pt idx="91">
                  <c:v>6190</c:v>
                </c:pt>
                <c:pt idx="92">
                  <c:v>6191</c:v>
                </c:pt>
                <c:pt idx="93">
                  <c:v>6197</c:v>
                </c:pt>
                <c:pt idx="94">
                  <c:v>6204</c:v>
                </c:pt>
                <c:pt idx="95">
                  <c:v>6214</c:v>
                </c:pt>
                <c:pt idx="96">
                  <c:v>6216</c:v>
                </c:pt>
                <c:pt idx="97">
                  <c:v>6222</c:v>
                </c:pt>
                <c:pt idx="98">
                  <c:v>6226</c:v>
                </c:pt>
                <c:pt idx="99">
                  <c:v>6236</c:v>
                </c:pt>
                <c:pt idx="100">
                  <c:v>6237</c:v>
                </c:pt>
                <c:pt idx="101">
                  <c:v>6238</c:v>
                </c:pt>
                <c:pt idx="102">
                  <c:v>6239</c:v>
                </c:pt>
                <c:pt idx="103">
                  <c:v>6243</c:v>
                </c:pt>
                <c:pt idx="104">
                  <c:v>6245</c:v>
                </c:pt>
                <c:pt idx="105">
                  <c:v>6252</c:v>
                </c:pt>
                <c:pt idx="106">
                  <c:v>6257</c:v>
                </c:pt>
                <c:pt idx="107">
                  <c:v>6262</c:v>
                </c:pt>
                <c:pt idx="108">
                  <c:v>6269</c:v>
                </c:pt>
                <c:pt idx="109">
                  <c:v>6281</c:v>
                </c:pt>
                <c:pt idx="110">
                  <c:v>6285</c:v>
                </c:pt>
                <c:pt idx="111">
                  <c:v>6286</c:v>
                </c:pt>
                <c:pt idx="112">
                  <c:v>6289</c:v>
                </c:pt>
                <c:pt idx="113">
                  <c:v>6289</c:v>
                </c:pt>
                <c:pt idx="114">
                  <c:v>6292</c:v>
                </c:pt>
                <c:pt idx="115">
                  <c:v>6297</c:v>
                </c:pt>
                <c:pt idx="116">
                  <c:v>6304</c:v>
                </c:pt>
                <c:pt idx="117">
                  <c:v>6305</c:v>
                </c:pt>
                <c:pt idx="118">
                  <c:v>6308</c:v>
                </c:pt>
                <c:pt idx="119">
                  <c:v>6309</c:v>
                </c:pt>
                <c:pt idx="120">
                  <c:v>6313</c:v>
                </c:pt>
                <c:pt idx="121">
                  <c:v>6315</c:v>
                </c:pt>
                <c:pt idx="122">
                  <c:v>6315</c:v>
                </c:pt>
                <c:pt idx="123">
                  <c:v>6317</c:v>
                </c:pt>
                <c:pt idx="124">
                  <c:v>6319</c:v>
                </c:pt>
                <c:pt idx="125">
                  <c:v>6324</c:v>
                </c:pt>
                <c:pt idx="126">
                  <c:v>6328</c:v>
                </c:pt>
                <c:pt idx="127">
                  <c:v>6330</c:v>
                </c:pt>
                <c:pt idx="128">
                  <c:v>6331</c:v>
                </c:pt>
                <c:pt idx="129">
                  <c:v>6332</c:v>
                </c:pt>
                <c:pt idx="130">
                  <c:v>6339</c:v>
                </c:pt>
                <c:pt idx="131">
                  <c:v>6352</c:v>
                </c:pt>
                <c:pt idx="132">
                  <c:v>6363</c:v>
                </c:pt>
                <c:pt idx="133">
                  <c:v>6366</c:v>
                </c:pt>
                <c:pt idx="134">
                  <c:v>6372</c:v>
                </c:pt>
                <c:pt idx="135">
                  <c:v>6378</c:v>
                </c:pt>
                <c:pt idx="136">
                  <c:v>6388</c:v>
                </c:pt>
                <c:pt idx="137">
                  <c:v>6389</c:v>
                </c:pt>
                <c:pt idx="138">
                  <c:v>6396</c:v>
                </c:pt>
                <c:pt idx="139">
                  <c:v>6406</c:v>
                </c:pt>
                <c:pt idx="140">
                  <c:v>6407</c:v>
                </c:pt>
                <c:pt idx="141">
                  <c:v>6409</c:v>
                </c:pt>
                <c:pt idx="142">
                  <c:v>6406</c:v>
                </c:pt>
                <c:pt idx="143">
                  <c:v>6406</c:v>
                </c:pt>
                <c:pt idx="144">
                  <c:v>6407</c:v>
                </c:pt>
                <c:pt idx="145">
                  <c:v>6409</c:v>
                </c:pt>
                <c:pt idx="146">
                  <c:v>6413</c:v>
                </c:pt>
                <c:pt idx="147">
                  <c:v>6419</c:v>
                </c:pt>
                <c:pt idx="148">
                  <c:v>6426</c:v>
                </c:pt>
                <c:pt idx="149">
                  <c:v>6433</c:v>
                </c:pt>
                <c:pt idx="150">
                  <c:v>6442</c:v>
                </c:pt>
                <c:pt idx="151">
                  <c:v>6444</c:v>
                </c:pt>
                <c:pt idx="152">
                  <c:v>6446</c:v>
                </c:pt>
                <c:pt idx="153">
                  <c:v>6447</c:v>
                </c:pt>
                <c:pt idx="154">
                  <c:v>6449</c:v>
                </c:pt>
                <c:pt idx="155">
                  <c:v>6451</c:v>
                </c:pt>
                <c:pt idx="156">
                  <c:v>6461</c:v>
                </c:pt>
                <c:pt idx="157">
                  <c:v>6474</c:v>
                </c:pt>
                <c:pt idx="158">
                  <c:v>6485</c:v>
                </c:pt>
                <c:pt idx="159">
                  <c:v>6490</c:v>
                </c:pt>
                <c:pt idx="160">
                  <c:v>6490</c:v>
                </c:pt>
                <c:pt idx="161">
                  <c:v>6495</c:v>
                </c:pt>
                <c:pt idx="162">
                  <c:v>6499</c:v>
                </c:pt>
                <c:pt idx="163">
                  <c:v>6500</c:v>
                </c:pt>
                <c:pt idx="164">
                  <c:v>6504</c:v>
                </c:pt>
                <c:pt idx="165">
                  <c:v>6510</c:v>
                </c:pt>
                <c:pt idx="166">
                  <c:v>6512</c:v>
                </c:pt>
                <c:pt idx="167">
                  <c:v>6517</c:v>
                </c:pt>
                <c:pt idx="168">
                  <c:v>6521</c:v>
                </c:pt>
                <c:pt idx="169">
                  <c:v>6528</c:v>
                </c:pt>
                <c:pt idx="170">
                  <c:v>6529</c:v>
                </c:pt>
                <c:pt idx="171">
                  <c:v>6533</c:v>
                </c:pt>
                <c:pt idx="172">
                  <c:v>6540</c:v>
                </c:pt>
                <c:pt idx="173">
                  <c:v>6544</c:v>
                </c:pt>
                <c:pt idx="174">
                  <c:v>6544</c:v>
                </c:pt>
                <c:pt idx="175">
                  <c:v>6542</c:v>
                </c:pt>
                <c:pt idx="176">
                  <c:v>6548</c:v>
                </c:pt>
                <c:pt idx="177">
                  <c:v>6553</c:v>
                </c:pt>
                <c:pt idx="178">
                  <c:v>6555</c:v>
                </c:pt>
                <c:pt idx="179">
                  <c:v>6557</c:v>
                </c:pt>
                <c:pt idx="180">
                  <c:v>6560</c:v>
                </c:pt>
                <c:pt idx="181">
                  <c:v>6569</c:v>
                </c:pt>
                <c:pt idx="182">
                  <c:v>6575</c:v>
                </c:pt>
                <c:pt idx="183">
                  <c:v>6578</c:v>
                </c:pt>
                <c:pt idx="184">
                  <c:v>6581</c:v>
                </c:pt>
                <c:pt idx="185">
                  <c:v>6580</c:v>
                </c:pt>
                <c:pt idx="186">
                  <c:v>6590</c:v>
                </c:pt>
                <c:pt idx="187">
                  <c:v>6597</c:v>
                </c:pt>
                <c:pt idx="188">
                  <c:v>6600</c:v>
                </c:pt>
                <c:pt idx="189">
                  <c:v>6604</c:v>
                </c:pt>
                <c:pt idx="190">
                  <c:v>6602</c:v>
                </c:pt>
                <c:pt idx="191">
                  <c:v>6602</c:v>
                </c:pt>
                <c:pt idx="192">
                  <c:v>6602</c:v>
                </c:pt>
                <c:pt idx="193">
                  <c:v>6607</c:v>
                </c:pt>
                <c:pt idx="194">
                  <c:v>6611</c:v>
                </c:pt>
                <c:pt idx="195">
                  <c:v>6619</c:v>
                </c:pt>
                <c:pt idx="196">
                  <c:v>6627</c:v>
                </c:pt>
                <c:pt idx="197">
                  <c:v>6630</c:v>
                </c:pt>
                <c:pt idx="198">
                  <c:v>6636</c:v>
                </c:pt>
                <c:pt idx="199">
                  <c:v>6639</c:v>
                </c:pt>
                <c:pt idx="200">
                  <c:v>6649</c:v>
                </c:pt>
                <c:pt idx="201">
                  <c:v>6657</c:v>
                </c:pt>
                <c:pt idx="202">
                  <c:v>6664</c:v>
                </c:pt>
                <c:pt idx="203">
                  <c:v>6666</c:v>
                </c:pt>
                <c:pt idx="204">
                  <c:v>6669</c:v>
                </c:pt>
                <c:pt idx="205">
                  <c:v>6672</c:v>
                </c:pt>
                <c:pt idx="206">
                  <c:v>6674</c:v>
                </c:pt>
                <c:pt idx="207">
                  <c:v>6677</c:v>
                </c:pt>
                <c:pt idx="208">
                  <c:v>6680</c:v>
                </c:pt>
                <c:pt idx="209">
                  <c:v>6685</c:v>
                </c:pt>
                <c:pt idx="210">
                  <c:v>6688</c:v>
                </c:pt>
                <c:pt idx="211">
                  <c:v>6689</c:v>
                </c:pt>
                <c:pt idx="212">
                  <c:v>6693</c:v>
                </c:pt>
                <c:pt idx="213">
                  <c:v>6703</c:v>
                </c:pt>
                <c:pt idx="214">
                  <c:v>6705</c:v>
                </c:pt>
                <c:pt idx="215">
                  <c:v>6710</c:v>
                </c:pt>
                <c:pt idx="216">
                  <c:v>6711</c:v>
                </c:pt>
                <c:pt idx="217">
                  <c:v>6714</c:v>
                </c:pt>
                <c:pt idx="218">
                  <c:v>6721</c:v>
                </c:pt>
                <c:pt idx="219">
                  <c:v>6725</c:v>
                </c:pt>
                <c:pt idx="220">
                  <c:v>6727</c:v>
                </c:pt>
                <c:pt idx="221">
                  <c:v>6733</c:v>
                </c:pt>
                <c:pt idx="222">
                  <c:v>6736</c:v>
                </c:pt>
                <c:pt idx="223">
                  <c:v>6738</c:v>
                </c:pt>
                <c:pt idx="224">
                  <c:v>6744</c:v>
                </c:pt>
                <c:pt idx="225">
                  <c:v>6746</c:v>
                </c:pt>
                <c:pt idx="226">
                  <c:v>6748</c:v>
                </c:pt>
                <c:pt idx="227">
                  <c:v>6750</c:v>
                </c:pt>
                <c:pt idx="228">
                  <c:v>6756</c:v>
                </c:pt>
                <c:pt idx="229">
                  <c:v>6757</c:v>
                </c:pt>
                <c:pt idx="230">
                  <c:v>6760</c:v>
                </c:pt>
                <c:pt idx="231">
                  <c:v>6762</c:v>
                </c:pt>
                <c:pt idx="232">
                  <c:v>6765</c:v>
                </c:pt>
                <c:pt idx="233">
                  <c:v>6768</c:v>
                </c:pt>
                <c:pt idx="234">
                  <c:v>6771</c:v>
                </c:pt>
                <c:pt idx="235">
                  <c:v>6778</c:v>
                </c:pt>
                <c:pt idx="236">
                  <c:v>6779</c:v>
                </c:pt>
                <c:pt idx="237">
                  <c:v>6780</c:v>
                </c:pt>
                <c:pt idx="238">
                  <c:v>6781</c:v>
                </c:pt>
                <c:pt idx="239">
                  <c:v>6783</c:v>
                </c:pt>
                <c:pt idx="240">
                  <c:v>6786</c:v>
                </c:pt>
                <c:pt idx="241">
                  <c:v>6781</c:v>
                </c:pt>
                <c:pt idx="242">
                  <c:v>6790</c:v>
                </c:pt>
                <c:pt idx="243">
                  <c:v>6796</c:v>
                </c:pt>
                <c:pt idx="244">
                  <c:v>6809</c:v>
                </c:pt>
                <c:pt idx="245">
                  <c:v>6815</c:v>
                </c:pt>
                <c:pt idx="246">
                  <c:v>6825</c:v>
                </c:pt>
                <c:pt idx="247">
                  <c:v>6833</c:v>
                </c:pt>
                <c:pt idx="248">
                  <c:v>6836</c:v>
                </c:pt>
                <c:pt idx="249">
                  <c:v>6838</c:v>
                </c:pt>
                <c:pt idx="250">
                  <c:v>6840</c:v>
                </c:pt>
                <c:pt idx="251">
                  <c:v>6844</c:v>
                </c:pt>
                <c:pt idx="252">
                  <c:v>6855</c:v>
                </c:pt>
                <c:pt idx="253">
                  <c:v>6861</c:v>
                </c:pt>
                <c:pt idx="254">
                  <c:v>6868</c:v>
                </c:pt>
                <c:pt idx="255">
                  <c:v>6869</c:v>
                </c:pt>
                <c:pt idx="256">
                  <c:v>6878</c:v>
                </c:pt>
                <c:pt idx="257">
                  <c:v>6879</c:v>
                </c:pt>
                <c:pt idx="258">
                  <c:v>6882</c:v>
                </c:pt>
                <c:pt idx="259">
                  <c:v>6886</c:v>
                </c:pt>
                <c:pt idx="260">
                  <c:v>6892</c:v>
                </c:pt>
                <c:pt idx="261">
                  <c:v>6894</c:v>
                </c:pt>
                <c:pt idx="262">
                  <c:v>6896</c:v>
                </c:pt>
                <c:pt idx="263">
                  <c:v>6901</c:v>
                </c:pt>
                <c:pt idx="264">
                  <c:v>6906</c:v>
                </c:pt>
                <c:pt idx="265">
                  <c:v>6908</c:v>
                </c:pt>
                <c:pt idx="266">
                  <c:v>6912</c:v>
                </c:pt>
                <c:pt idx="267">
                  <c:v>6918</c:v>
                </c:pt>
                <c:pt idx="268">
                  <c:v>6923</c:v>
                </c:pt>
                <c:pt idx="269">
                  <c:v>6927</c:v>
                </c:pt>
                <c:pt idx="270">
                  <c:v>6927</c:v>
                </c:pt>
                <c:pt idx="271">
                  <c:v>6931</c:v>
                </c:pt>
                <c:pt idx="272">
                  <c:v>6931</c:v>
                </c:pt>
                <c:pt idx="273">
                  <c:v>6929</c:v>
                </c:pt>
                <c:pt idx="274">
                  <c:v>6932</c:v>
                </c:pt>
                <c:pt idx="275">
                  <c:v>6938</c:v>
                </c:pt>
                <c:pt idx="276">
                  <c:v>6937</c:v>
                </c:pt>
                <c:pt idx="277">
                  <c:v>6942</c:v>
                </c:pt>
                <c:pt idx="278">
                  <c:v>6945</c:v>
                </c:pt>
                <c:pt idx="279">
                  <c:v>6948</c:v>
                </c:pt>
                <c:pt idx="280">
                  <c:v>6953</c:v>
                </c:pt>
                <c:pt idx="281">
                  <c:v>6958</c:v>
                </c:pt>
                <c:pt idx="282">
                  <c:v>6959</c:v>
                </c:pt>
                <c:pt idx="283">
                  <c:v>6961</c:v>
                </c:pt>
                <c:pt idx="284">
                  <c:v>6965</c:v>
                </c:pt>
                <c:pt idx="285">
                  <c:v>6965</c:v>
                </c:pt>
                <c:pt idx="286">
                  <c:v>6972</c:v>
                </c:pt>
                <c:pt idx="287">
                  <c:v>6977</c:v>
                </c:pt>
                <c:pt idx="288">
                  <c:v>6982</c:v>
                </c:pt>
                <c:pt idx="289">
                  <c:v>6989</c:v>
                </c:pt>
                <c:pt idx="290">
                  <c:v>6990</c:v>
                </c:pt>
                <c:pt idx="291">
                  <c:v>6992</c:v>
                </c:pt>
                <c:pt idx="292">
                  <c:v>6993</c:v>
                </c:pt>
                <c:pt idx="293">
                  <c:v>6996</c:v>
                </c:pt>
                <c:pt idx="294">
                  <c:v>7005</c:v>
                </c:pt>
                <c:pt idx="295">
                  <c:v>7009</c:v>
                </c:pt>
                <c:pt idx="296">
                  <c:v>7018</c:v>
                </c:pt>
                <c:pt idx="297">
                  <c:v>7019</c:v>
                </c:pt>
                <c:pt idx="298">
                  <c:v>7020</c:v>
                </c:pt>
                <c:pt idx="299">
                  <c:v>7024</c:v>
                </c:pt>
                <c:pt idx="300">
                  <c:v>7025</c:v>
                </c:pt>
                <c:pt idx="301">
                  <c:v>7034</c:v>
                </c:pt>
                <c:pt idx="302">
                  <c:v>7036</c:v>
                </c:pt>
                <c:pt idx="303">
                  <c:v>7039</c:v>
                </c:pt>
                <c:pt idx="304">
                  <c:v>7039</c:v>
                </c:pt>
                <c:pt idx="305">
                  <c:v>7048</c:v>
                </c:pt>
                <c:pt idx="306">
                  <c:v>7050</c:v>
                </c:pt>
                <c:pt idx="307">
                  <c:v>7050</c:v>
                </c:pt>
                <c:pt idx="308">
                  <c:v>7061</c:v>
                </c:pt>
                <c:pt idx="309">
                  <c:v>7067</c:v>
                </c:pt>
                <c:pt idx="310">
                  <c:v>7071</c:v>
                </c:pt>
                <c:pt idx="311">
                  <c:v>7072</c:v>
                </c:pt>
                <c:pt idx="312">
                  <c:v>7071</c:v>
                </c:pt>
                <c:pt idx="313">
                  <c:v>7076</c:v>
                </c:pt>
                <c:pt idx="314">
                  <c:v>7084</c:v>
                </c:pt>
                <c:pt idx="315">
                  <c:v>7087</c:v>
                </c:pt>
                <c:pt idx="316">
                  <c:v>7088</c:v>
                </c:pt>
                <c:pt idx="317">
                  <c:v>7088</c:v>
                </c:pt>
                <c:pt idx="318">
                  <c:v>7093</c:v>
                </c:pt>
                <c:pt idx="319">
                  <c:v>7097</c:v>
                </c:pt>
                <c:pt idx="320">
                  <c:v>7100</c:v>
                </c:pt>
                <c:pt idx="321">
                  <c:v>7100</c:v>
                </c:pt>
                <c:pt idx="322">
                  <c:v>7102</c:v>
                </c:pt>
                <c:pt idx="323">
                  <c:v>7102</c:v>
                </c:pt>
                <c:pt idx="324">
                  <c:v>7106</c:v>
                </c:pt>
                <c:pt idx="325">
                  <c:v>7115</c:v>
                </c:pt>
                <c:pt idx="326">
                  <c:v>7115</c:v>
                </c:pt>
                <c:pt idx="327">
                  <c:v>7116</c:v>
                </c:pt>
                <c:pt idx="328">
                  <c:v>7118</c:v>
                </c:pt>
                <c:pt idx="329">
                  <c:v>7120</c:v>
                </c:pt>
                <c:pt idx="330">
                  <c:v>7122</c:v>
                </c:pt>
                <c:pt idx="331">
                  <c:v>7123</c:v>
                </c:pt>
                <c:pt idx="332">
                  <c:v>7124</c:v>
                </c:pt>
                <c:pt idx="333">
                  <c:v>7128</c:v>
                </c:pt>
                <c:pt idx="334">
                  <c:v>7131</c:v>
                </c:pt>
                <c:pt idx="335">
                  <c:v>7129</c:v>
                </c:pt>
                <c:pt idx="336">
                  <c:v>7130</c:v>
                </c:pt>
                <c:pt idx="337">
                  <c:v>7130</c:v>
                </c:pt>
                <c:pt idx="338">
                  <c:v>7133</c:v>
                </c:pt>
                <c:pt idx="339">
                  <c:v>7131</c:v>
                </c:pt>
                <c:pt idx="340">
                  <c:v>7133</c:v>
                </c:pt>
                <c:pt idx="341">
                  <c:v>7138</c:v>
                </c:pt>
                <c:pt idx="342">
                  <c:v>7142</c:v>
                </c:pt>
                <c:pt idx="343">
                  <c:v>7147</c:v>
                </c:pt>
                <c:pt idx="344">
                  <c:v>7150</c:v>
                </c:pt>
                <c:pt idx="345">
                  <c:v>7155</c:v>
                </c:pt>
                <c:pt idx="346">
                  <c:v>7158</c:v>
                </c:pt>
                <c:pt idx="347">
                  <c:v>7159</c:v>
                </c:pt>
                <c:pt idx="348">
                  <c:v>7160</c:v>
                </c:pt>
                <c:pt idx="349">
                  <c:v>7166</c:v>
                </c:pt>
                <c:pt idx="350">
                  <c:v>7167</c:v>
                </c:pt>
                <c:pt idx="351">
                  <c:v>7172</c:v>
                </c:pt>
                <c:pt idx="352">
                  <c:v>7173</c:v>
                </c:pt>
                <c:pt idx="353">
                  <c:v>7172</c:v>
                </c:pt>
                <c:pt idx="354">
                  <c:v>7175</c:v>
                </c:pt>
                <c:pt idx="355">
                  <c:v>7176</c:v>
                </c:pt>
                <c:pt idx="356">
                  <c:v>7181</c:v>
                </c:pt>
                <c:pt idx="357">
                  <c:v>7182</c:v>
                </c:pt>
                <c:pt idx="358">
                  <c:v>7182</c:v>
                </c:pt>
                <c:pt idx="359">
                  <c:v>7191</c:v>
                </c:pt>
                <c:pt idx="360">
                  <c:v>7190</c:v>
                </c:pt>
                <c:pt idx="361">
                  <c:v>7191</c:v>
                </c:pt>
                <c:pt idx="362">
                  <c:v>7193</c:v>
                </c:pt>
                <c:pt idx="363">
                  <c:v>7195</c:v>
                </c:pt>
                <c:pt idx="364">
                  <c:v>7199</c:v>
                </c:pt>
                <c:pt idx="365">
                  <c:v>7200</c:v>
                </c:pt>
                <c:pt idx="366">
                  <c:v>7204</c:v>
                </c:pt>
                <c:pt idx="367">
                  <c:v>7210</c:v>
                </c:pt>
                <c:pt idx="368">
                  <c:v>7213</c:v>
                </c:pt>
                <c:pt idx="369">
                  <c:v>7210</c:v>
                </c:pt>
                <c:pt idx="370">
                  <c:v>7212</c:v>
                </c:pt>
                <c:pt idx="371">
                  <c:v>7221</c:v>
                </c:pt>
                <c:pt idx="372">
                  <c:v>7230</c:v>
                </c:pt>
                <c:pt idx="373">
                  <c:v>7229</c:v>
                </c:pt>
                <c:pt idx="374">
                  <c:v>7232</c:v>
                </c:pt>
                <c:pt idx="375">
                  <c:v>7233</c:v>
                </c:pt>
                <c:pt idx="376">
                  <c:v>7242</c:v>
                </c:pt>
                <c:pt idx="377">
                  <c:v>7251</c:v>
                </c:pt>
                <c:pt idx="378">
                  <c:v>7251</c:v>
                </c:pt>
                <c:pt idx="379">
                  <c:v>7261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ED-44B9-97FB-A1D09B6E6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530624"/>
        <c:axId val="342536200"/>
      </c:lineChart>
      <c:catAx>
        <c:axId val="34253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36200"/>
        <c:crosses val="autoZero"/>
        <c:auto val="1"/>
        <c:lblAlgn val="ctr"/>
        <c:lblOffset val="100"/>
        <c:noMultiLvlLbl val="0"/>
      </c:catAx>
      <c:valAx>
        <c:axId val="34253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3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B6-4149-AC8F-2818C2F9B6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B6-4149-AC8F-2818C2F9B6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B6-4149-AC8F-2818C2F9B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535872"/>
        <c:axId val="342529312"/>
      </c:barChart>
      <c:catAx>
        <c:axId val="34253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29312"/>
        <c:crosses val="autoZero"/>
        <c:auto val="1"/>
        <c:lblAlgn val="ctr"/>
        <c:lblOffset val="100"/>
        <c:noMultiLvlLbl val="0"/>
      </c:catAx>
      <c:valAx>
        <c:axId val="34252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3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14</c:v>
                </c:pt>
                <c:pt idx="5">
                  <c:v>14</c:v>
                </c:pt>
                <c:pt idx="6">
                  <c:v>26</c:v>
                </c:pt>
                <c:pt idx="7">
                  <c:v>8</c:v>
                </c:pt>
                <c:pt idx="8">
                  <c:v>13</c:v>
                </c:pt>
                <c:pt idx="9">
                  <c:v>14</c:v>
                </c:pt>
                <c:pt idx="10">
                  <c:v>6</c:v>
                </c:pt>
                <c:pt idx="11">
                  <c:v>15</c:v>
                </c:pt>
                <c:pt idx="12">
                  <c:v>19</c:v>
                </c:pt>
                <c:pt idx="13">
                  <c:v>6</c:v>
                </c:pt>
                <c:pt idx="14">
                  <c:v>10</c:v>
                </c:pt>
                <c:pt idx="15">
                  <c:v>13</c:v>
                </c:pt>
                <c:pt idx="16">
                  <c:v>16</c:v>
                </c:pt>
                <c:pt idx="17">
                  <c:v>14</c:v>
                </c:pt>
                <c:pt idx="18">
                  <c:v>14</c:v>
                </c:pt>
                <c:pt idx="19">
                  <c:v>19</c:v>
                </c:pt>
                <c:pt idx="20">
                  <c:v>13</c:v>
                </c:pt>
                <c:pt idx="21">
                  <c:v>8</c:v>
                </c:pt>
                <c:pt idx="22">
                  <c:v>15</c:v>
                </c:pt>
                <c:pt idx="23">
                  <c:v>9</c:v>
                </c:pt>
                <c:pt idx="24">
                  <c:v>14</c:v>
                </c:pt>
                <c:pt idx="25">
                  <c:v>12</c:v>
                </c:pt>
                <c:pt idx="26">
                  <c:v>8</c:v>
                </c:pt>
                <c:pt idx="27">
                  <c:v>10</c:v>
                </c:pt>
                <c:pt idx="28">
                  <c:v>33</c:v>
                </c:pt>
                <c:pt idx="29">
                  <c:v>9</c:v>
                </c:pt>
                <c:pt idx="30">
                  <c:v>16</c:v>
                </c:pt>
                <c:pt idx="31">
                  <c:v>6</c:v>
                </c:pt>
                <c:pt idx="32">
                  <c:v>10</c:v>
                </c:pt>
                <c:pt idx="33">
                  <c:v>7</c:v>
                </c:pt>
                <c:pt idx="34">
                  <c:v>11</c:v>
                </c:pt>
                <c:pt idx="35">
                  <c:v>9</c:v>
                </c:pt>
                <c:pt idx="36">
                  <c:v>8</c:v>
                </c:pt>
                <c:pt idx="37">
                  <c:v>6</c:v>
                </c:pt>
                <c:pt idx="38">
                  <c:v>21</c:v>
                </c:pt>
                <c:pt idx="39">
                  <c:v>7</c:v>
                </c:pt>
                <c:pt idx="40">
                  <c:v>4</c:v>
                </c:pt>
                <c:pt idx="41">
                  <c:v>15</c:v>
                </c:pt>
                <c:pt idx="42">
                  <c:v>11</c:v>
                </c:pt>
                <c:pt idx="43">
                  <c:v>8</c:v>
                </c:pt>
                <c:pt idx="44">
                  <c:v>10</c:v>
                </c:pt>
                <c:pt idx="45">
                  <c:v>9</c:v>
                </c:pt>
                <c:pt idx="46">
                  <c:v>15</c:v>
                </c:pt>
                <c:pt idx="47">
                  <c:v>2</c:v>
                </c:pt>
                <c:pt idx="48">
                  <c:v>1</c:v>
                </c:pt>
                <c:pt idx="49">
                  <c:v>10</c:v>
                </c:pt>
                <c:pt idx="50">
                  <c:v>8</c:v>
                </c:pt>
                <c:pt idx="51">
                  <c:v>8</c:v>
                </c:pt>
                <c:pt idx="52">
                  <c:v>22</c:v>
                </c:pt>
                <c:pt idx="53">
                  <c:v>7</c:v>
                </c:pt>
                <c:pt idx="54">
                  <c:v>8</c:v>
                </c:pt>
                <c:pt idx="55">
                  <c:v>8</c:v>
                </c:pt>
                <c:pt idx="56">
                  <c:v>7</c:v>
                </c:pt>
                <c:pt idx="57">
                  <c:v>6</c:v>
                </c:pt>
                <c:pt idx="58">
                  <c:v>12</c:v>
                </c:pt>
                <c:pt idx="59">
                  <c:v>16</c:v>
                </c:pt>
                <c:pt idx="60">
                  <c:v>12</c:v>
                </c:pt>
                <c:pt idx="61">
                  <c:v>4</c:v>
                </c:pt>
                <c:pt idx="62">
                  <c:v>6</c:v>
                </c:pt>
                <c:pt idx="63">
                  <c:v>4</c:v>
                </c:pt>
                <c:pt idx="64">
                  <c:v>10</c:v>
                </c:pt>
                <c:pt idx="65">
                  <c:v>12</c:v>
                </c:pt>
                <c:pt idx="66">
                  <c:v>29</c:v>
                </c:pt>
                <c:pt idx="67">
                  <c:v>18</c:v>
                </c:pt>
                <c:pt idx="68">
                  <c:v>8</c:v>
                </c:pt>
                <c:pt idx="69">
                  <c:v>6</c:v>
                </c:pt>
                <c:pt idx="70">
                  <c:v>6</c:v>
                </c:pt>
                <c:pt idx="71">
                  <c:v>21</c:v>
                </c:pt>
                <c:pt idx="72">
                  <c:v>14</c:v>
                </c:pt>
                <c:pt idx="73">
                  <c:v>14</c:v>
                </c:pt>
                <c:pt idx="74">
                  <c:v>11</c:v>
                </c:pt>
                <c:pt idx="75">
                  <c:v>10</c:v>
                </c:pt>
                <c:pt idx="76">
                  <c:v>6</c:v>
                </c:pt>
                <c:pt idx="77">
                  <c:v>4</c:v>
                </c:pt>
                <c:pt idx="78">
                  <c:v>6</c:v>
                </c:pt>
                <c:pt idx="79">
                  <c:v>10</c:v>
                </c:pt>
                <c:pt idx="80">
                  <c:v>11</c:v>
                </c:pt>
                <c:pt idx="81">
                  <c:v>11</c:v>
                </c:pt>
                <c:pt idx="82">
                  <c:v>3</c:v>
                </c:pt>
                <c:pt idx="83">
                  <c:v>2</c:v>
                </c:pt>
                <c:pt idx="84">
                  <c:v>4</c:v>
                </c:pt>
                <c:pt idx="85">
                  <c:v>9</c:v>
                </c:pt>
                <c:pt idx="86">
                  <c:v>6</c:v>
                </c:pt>
                <c:pt idx="87">
                  <c:v>8</c:v>
                </c:pt>
                <c:pt idx="88">
                  <c:v>13</c:v>
                </c:pt>
                <c:pt idx="89">
                  <c:v>13</c:v>
                </c:pt>
                <c:pt idx="90">
                  <c:v>10</c:v>
                </c:pt>
                <c:pt idx="91">
                  <c:v>11</c:v>
                </c:pt>
                <c:pt idx="92">
                  <c:v>4</c:v>
                </c:pt>
                <c:pt idx="93">
                  <c:v>4</c:v>
                </c:pt>
                <c:pt idx="94">
                  <c:v>17</c:v>
                </c:pt>
                <c:pt idx="95">
                  <c:v>11</c:v>
                </c:pt>
                <c:pt idx="96">
                  <c:v>6</c:v>
                </c:pt>
                <c:pt idx="97">
                  <c:v>4</c:v>
                </c:pt>
                <c:pt idx="98">
                  <c:v>9</c:v>
                </c:pt>
                <c:pt idx="99">
                  <c:v>7</c:v>
                </c:pt>
                <c:pt idx="100">
                  <c:v>6</c:v>
                </c:pt>
                <c:pt idx="101">
                  <c:v>9</c:v>
                </c:pt>
                <c:pt idx="102">
                  <c:v>10</c:v>
                </c:pt>
                <c:pt idx="103">
                  <c:v>11</c:v>
                </c:pt>
                <c:pt idx="104">
                  <c:v>10</c:v>
                </c:pt>
                <c:pt idx="105">
                  <c:v>14</c:v>
                </c:pt>
                <c:pt idx="106">
                  <c:v>14</c:v>
                </c:pt>
                <c:pt idx="107">
                  <c:v>17</c:v>
                </c:pt>
                <c:pt idx="108">
                  <c:v>33</c:v>
                </c:pt>
                <c:pt idx="109">
                  <c:v>10</c:v>
                </c:pt>
                <c:pt idx="110">
                  <c:v>14</c:v>
                </c:pt>
                <c:pt idx="111">
                  <c:v>10</c:v>
                </c:pt>
                <c:pt idx="112">
                  <c:v>8</c:v>
                </c:pt>
                <c:pt idx="113">
                  <c:v>4</c:v>
                </c:pt>
                <c:pt idx="114">
                  <c:v>7</c:v>
                </c:pt>
                <c:pt idx="115">
                  <c:v>8</c:v>
                </c:pt>
                <c:pt idx="116">
                  <c:v>11</c:v>
                </c:pt>
                <c:pt idx="117">
                  <c:v>12</c:v>
                </c:pt>
                <c:pt idx="118">
                  <c:v>3</c:v>
                </c:pt>
                <c:pt idx="119">
                  <c:v>9</c:v>
                </c:pt>
                <c:pt idx="120">
                  <c:v>11</c:v>
                </c:pt>
                <c:pt idx="121">
                  <c:v>5</c:v>
                </c:pt>
                <c:pt idx="122">
                  <c:v>8</c:v>
                </c:pt>
                <c:pt idx="123">
                  <c:v>12</c:v>
                </c:pt>
                <c:pt idx="124">
                  <c:v>5</c:v>
                </c:pt>
                <c:pt idx="125">
                  <c:v>6</c:v>
                </c:pt>
                <c:pt idx="126">
                  <c:v>20</c:v>
                </c:pt>
                <c:pt idx="127">
                  <c:v>10</c:v>
                </c:pt>
                <c:pt idx="128">
                  <c:v>14</c:v>
                </c:pt>
                <c:pt idx="129">
                  <c:v>29</c:v>
                </c:pt>
                <c:pt idx="130">
                  <c:v>16</c:v>
                </c:pt>
                <c:pt idx="131">
                  <c:v>11</c:v>
                </c:pt>
                <c:pt idx="132">
                  <c:v>6</c:v>
                </c:pt>
                <c:pt idx="133">
                  <c:v>9</c:v>
                </c:pt>
                <c:pt idx="134">
                  <c:v>9</c:v>
                </c:pt>
                <c:pt idx="135">
                  <c:v>13</c:v>
                </c:pt>
                <c:pt idx="136">
                  <c:v>6</c:v>
                </c:pt>
                <c:pt idx="137">
                  <c:v>19</c:v>
                </c:pt>
                <c:pt idx="138">
                  <c:v>14</c:v>
                </c:pt>
                <c:pt idx="139">
                  <c:v>1</c:v>
                </c:pt>
                <c:pt idx="140">
                  <c:v>19</c:v>
                </c:pt>
                <c:pt idx="141">
                  <c:v>28</c:v>
                </c:pt>
                <c:pt idx="142">
                  <c:v>20</c:v>
                </c:pt>
                <c:pt idx="143">
                  <c:v>11</c:v>
                </c:pt>
                <c:pt idx="144">
                  <c:v>11</c:v>
                </c:pt>
                <c:pt idx="145">
                  <c:v>9</c:v>
                </c:pt>
                <c:pt idx="146">
                  <c:v>24</c:v>
                </c:pt>
                <c:pt idx="147">
                  <c:v>12</c:v>
                </c:pt>
                <c:pt idx="148">
                  <c:v>9</c:v>
                </c:pt>
                <c:pt idx="149">
                  <c:v>10</c:v>
                </c:pt>
                <c:pt idx="150">
                  <c:v>10</c:v>
                </c:pt>
                <c:pt idx="151">
                  <c:v>9</c:v>
                </c:pt>
                <c:pt idx="152">
                  <c:v>21</c:v>
                </c:pt>
                <c:pt idx="153">
                  <c:v>10</c:v>
                </c:pt>
                <c:pt idx="154">
                  <c:v>12</c:v>
                </c:pt>
                <c:pt idx="155">
                  <c:v>6</c:v>
                </c:pt>
                <c:pt idx="156">
                  <c:v>6</c:v>
                </c:pt>
                <c:pt idx="157">
                  <c:v>10</c:v>
                </c:pt>
                <c:pt idx="158">
                  <c:v>8</c:v>
                </c:pt>
                <c:pt idx="159">
                  <c:v>4</c:v>
                </c:pt>
                <c:pt idx="160">
                  <c:v>5</c:v>
                </c:pt>
                <c:pt idx="161">
                  <c:v>9</c:v>
                </c:pt>
                <c:pt idx="162">
                  <c:v>8</c:v>
                </c:pt>
                <c:pt idx="163">
                  <c:v>6</c:v>
                </c:pt>
                <c:pt idx="164">
                  <c:v>6</c:v>
                </c:pt>
                <c:pt idx="165">
                  <c:v>9</c:v>
                </c:pt>
                <c:pt idx="166">
                  <c:v>16</c:v>
                </c:pt>
                <c:pt idx="167">
                  <c:v>25</c:v>
                </c:pt>
                <c:pt idx="168">
                  <c:v>18</c:v>
                </c:pt>
                <c:pt idx="169">
                  <c:v>8</c:v>
                </c:pt>
                <c:pt idx="170">
                  <c:v>6</c:v>
                </c:pt>
                <c:pt idx="171">
                  <c:v>9</c:v>
                </c:pt>
                <c:pt idx="172">
                  <c:v>6</c:v>
                </c:pt>
                <c:pt idx="173">
                  <c:v>23</c:v>
                </c:pt>
                <c:pt idx="174">
                  <c:v>9</c:v>
                </c:pt>
                <c:pt idx="175">
                  <c:v>9</c:v>
                </c:pt>
                <c:pt idx="176">
                  <c:v>8</c:v>
                </c:pt>
                <c:pt idx="177">
                  <c:v>13</c:v>
                </c:pt>
                <c:pt idx="178">
                  <c:v>10</c:v>
                </c:pt>
                <c:pt idx="179">
                  <c:v>10</c:v>
                </c:pt>
                <c:pt idx="180">
                  <c:v>14</c:v>
                </c:pt>
                <c:pt idx="181">
                  <c:v>7</c:v>
                </c:pt>
                <c:pt idx="182">
                  <c:v>10</c:v>
                </c:pt>
                <c:pt idx="183">
                  <c:v>3</c:v>
                </c:pt>
                <c:pt idx="184">
                  <c:v>7</c:v>
                </c:pt>
                <c:pt idx="185">
                  <c:v>8</c:v>
                </c:pt>
                <c:pt idx="186">
                  <c:v>8</c:v>
                </c:pt>
                <c:pt idx="187">
                  <c:v>5</c:v>
                </c:pt>
                <c:pt idx="188">
                  <c:v>6</c:v>
                </c:pt>
                <c:pt idx="189">
                  <c:v>4</c:v>
                </c:pt>
                <c:pt idx="190">
                  <c:v>6</c:v>
                </c:pt>
                <c:pt idx="191">
                  <c:v>4</c:v>
                </c:pt>
                <c:pt idx="192">
                  <c:v>9</c:v>
                </c:pt>
                <c:pt idx="193">
                  <c:v>8</c:v>
                </c:pt>
                <c:pt idx="194">
                  <c:v>3</c:v>
                </c:pt>
                <c:pt idx="195">
                  <c:v>1</c:v>
                </c:pt>
                <c:pt idx="196">
                  <c:v>17</c:v>
                </c:pt>
                <c:pt idx="197">
                  <c:v>13</c:v>
                </c:pt>
                <c:pt idx="198">
                  <c:v>12</c:v>
                </c:pt>
                <c:pt idx="199">
                  <c:v>8</c:v>
                </c:pt>
                <c:pt idx="200">
                  <c:v>9</c:v>
                </c:pt>
                <c:pt idx="201">
                  <c:v>10</c:v>
                </c:pt>
                <c:pt idx="202">
                  <c:v>2</c:v>
                </c:pt>
                <c:pt idx="203">
                  <c:v>10</c:v>
                </c:pt>
                <c:pt idx="204">
                  <c:v>7</c:v>
                </c:pt>
                <c:pt idx="205">
                  <c:v>7</c:v>
                </c:pt>
                <c:pt idx="206">
                  <c:v>5</c:v>
                </c:pt>
                <c:pt idx="207">
                  <c:v>10</c:v>
                </c:pt>
                <c:pt idx="208">
                  <c:v>13</c:v>
                </c:pt>
                <c:pt idx="209">
                  <c:v>8</c:v>
                </c:pt>
                <c:pt idx="210">
                  <c:v>9</c:v>
                </c:pt>
                <c:pt idx="211">
                  <c:v>8</c:v>
                </c:pt>
                <c:pt idx="212">
                  <c:v>9</c:v>
                </c:pt>
                <c:pt idx="213">
                  <c:v>7</c:v>
                </c:pt>
                <c:pt idx="214">
                  <c:v>5</c:v>
                </c:pt>
                <c:pt idx="215">
                  <c:v>14</c:v>
                </c:pt>
                <c:pt idx="216">
                  <c:v>3</c:v>
                </c:pt>
                <c:pt idx="217">
                  <c:v>9</c:v>
                </c:pt>
                <c:pt idx="218">
                  <c:v>9</c:v>
                </c:pt>
                <c:pt idx="219">
                  <c:v>7</c:v>
                </c:pt>
                <c:pt idx="220">
                  <c:v>7</c:v>
                </c:pt>
                <c:pt idx="221">
                  <c:v>8</c:v>
                </c:pt>
                <c:pt idx="222">
                  <c:v>9</c:v>
                </c:pt>
                <c:pt idx="223">
                  <c:v>7</c:v>
                </c:pt>
                <c:pt idx="224">
                  <c:v>3</c:v>
                </c:pt>
                <c:pt idx="225">
                  <c:v>11</c:v>
                </c:pt>
                <c:pt idx="226">
                  <c:v>11</c:v>
                </c:pt>
                <c:pt idx="227">
                  <c:v>14</c:v>
                </c:pt>
                <c:pt idx="228">
                  <c:v>14</c:v>
                </c:pt>
                <c:pt idx="229">
                  <c:v>14</c:v>
                </c:pt>
                <c:pt idx="230">
                  <c:v>10</c:v>
                </c:pt>
                <c:pt idx="231">
                  <c:v>9</c:v>
                </c:pt>
                <c:pt idx="232">
                  <c:v>9</c:v>
                </c:pt>
                <c:pt idx="233">
                  <c:v>9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2</c:v>
                </c:pt>
                <c:pt idx="238">
                  <c:v>1</c:v>
                </c:pt>
                <c:pt idx="239">
                  <c:v>2</c:v>
                </c:pt>
                <c:pt idx="240">
                  <c:v>4</c:v>
                </c:pt>
                <c:pt idx="241">
                  <c:v>5</c:v>
                </c:pt>
                <c:pt idx="242">
                  <c:v>8</c:v>
                </c:pt>
                <c:pt idx="243">
                  <c:v>5</c:v>
                </c:pt>
                <c:pt idx="244">
                  <c:v>7</c:v>
                </c:pt>
                <c:pt idx="245">
                  <c:v>8</c:v>
                </c:pt>
                <c:pt idx="246">
                  <c:v>6</c:v>
                </c:pt>
                <c:pt idx="247">
                  <c:v>8</c:v>
                </c:pt>
                <c:pt idx="248">
                  <c:v>6</c:v>
                </c:pt>
                <c:pt idx="249">
                  <c:v>10</c:v>
                </c:pt>
                <c:pt idx="250">
                  <c:v>5</c:v>
                </c:pt>
                <c:pt idx="251">
                  <c:v>8</c:v>
                </c:pt>
                <c:pt idx="252">
                  <c:v>12</c:v>
                </c:pt>
                <c:pt idx="253">
                  <c:v>11</c:v>
                </c:pt>
                <c:pt idx="254">
                  <c:v>10</c:v>
                </c:pt>
                <c:pt idx="255">
                  <c:v>10</c:v>
                </c:pt>
                <c:pt idx="256">
                  <c:v>12</c:v>
                </c:pt>
                <c:pt idx="257">
                  <c:v>13</c:v>
                </c:pt>
                <c:pt idx="258">
                  <c:v>9</c:v>
                </c:pt>
                <c:pt idx="259">
                  <c:v>5</c:v>
                </c:pt>
                <c:pt idx="260">
                  <c:v>8</c:v>
                </c:pt>
                <c:pt idx="261">
                  <c:v>7</c:v>
                </c:pt>
                <c:pt idx="262">
                  <c:v>10</c:v>
                </c:pt>
                <c:pt idx="263">
                  <c:v>7</c:v>
                </c:pt>
                <c:pt idx="264">
                  <c:v>21</c:v>
                </c:pt>
                <c:pt idx="265">
                  <c:v>9</c:v>
                </c:pt>
                <c:pt idx="266">
                  <c:v>8</c:v>
                </c:pt>
                <c:pt idx="267">
                  <c:v>10</c:v>
                </c:pt>
                <c:pt idx="268">
                  <c:v>12</c:v>
                </c:pt>
                <c:pt idx="269">
                  <c:v>10</c:v>
                </c:pt>
                <c:pt idx="270">
                  <c:v>5</c:v>
                </c:pt>
                <c:pt idx="271">
                  <c:v>6</c:v>
                </c:pt>
                <c:pt idx="272">
                  <c:v>6</c:v>
                </c:pt>
                <c:pt idx="273">
                  <c:v>9</c:v>
                </c:pt>
                <c:pt idx="274">
                  <c:v>4</c:v>
                </c:pt>
                <c:pt idx="275">
                  <c:v>9</c:v>
                </c:pt>
                <c:pt idx="276">
                  <c:v>7</c:v>
                </c:pt>
                <c:pt idx="277">
                  <c:v>6</c:v>
                </c:pt>
                <c:pt idx="278">
                  <c:v>11</c:v>
                </c:pt>
                <c:pt idx="279">
                  <c:v>11</c:v>
                </c:pt>
                <c:pt idx="280">
                  <c:v>7</c:v>
                </c:pt>
                <c:pt idx="281">
                  <c:v>7</c:v>
                </c:pt>
                <c:pt idx="282">
                  <c:v>7</c:v>
                </c:pt>
                <c:pt idx="283">
                  <c:v>10</c:v>
                </c:pt>
                <c:pt idx="284">
                  <c:v>7</c:v>
                </c:pt>
                <c:pt idx="285">
                  <c:v>10</c:v>
                </c:pt>
                <c:pt idx="286">
                  <c:v>6</c:v>
                </c:pt>
                <c:pt idx="287">
                  <c:v>7</c:v>
                </c:pt>
                <c:pt idx="288">
                  <c:v>8</c:v>
                </c:pt>
                <c:pt idx="289">
                  <c:v>6</c:v>
                </c:pt>
                <c:pt idx="290">
                  <c:v>7</c:v>
                </c:pt>
                <c:pt idx="291">
                  <c:v>7</c:v>
                </c:pt>
                <c:pt idx="292">
                  <c:v>8</c:v>
                </c:pt>
                <c:pt idx="293">
                  <c:v>7</c:v>
                </c:pt>
                <c:pt idx="294">
                  <c:v>14</c:v>
                </c:pt>
                <c:pt idx="295">
                  <c:v>8</c:v>
                </c:pt>
                <c:pt idx="296">
                  <c:v>11</c:v>
                </c:pt>
                <c:pt idx="297">
                  <c:v>9</c:v>
                </c:pt>
                <c:pt idx="298">
                  <c:v>13</c:v>
                </c:pt>
                <c:pt idx="299">
                  <c:v>25</c:v>
                </c:pt>
                <c:pt idx="300">
                  <c:v>3</c:v>
                </c:pt>
                <c:pt idx="301">
                  <c:v>6</c:v>
                </c:pt>
                <c:pt idx="302">
                  <c:v>5</c:v>
                </c:pt>
                <c:pt idx="303">
                  <c:v>8</c:v>
                </c:pt>
                <c:pt idx="304">
                  <c:v>8</c:v>
                </c:pt>
                <c:pt idx="305">
                  <c:v>9</c:v>
                </c:pt>
                <c:pt idx="306">
                  <c:v>23</c:v>
                </c:pt>
                <c:pt idx="307">
                  <c:v>11</c:v>
                </c:pt>
                <c:pt idx="308">
                  <c:v>8</c:v>
                </c:pt>
                <c:pt idx="309">
                  <c:v>9</c:v>
                </c:pt>
                <c:pt idx="310">
                  <c:v>7</c:v>
                </c:pt>
                <c:pt idx="311">
                  <c:v>10</c:v>
                </c:pt>
                <c:pt idx="312">
                  <c:v>9</c:v>
                </c:pt>
                <c:pt idx="313">
                  <c:v>17</c:v>
                </c:pt>
                <c:pt idx="314">
                  <c:v>12</c:v>
                </c:pt>
                <c:pt idx="315">
                  <c:v>9</c:v>
                </c:pt>
                <c:pt idx="316">
                  <c:v>7</c:v>
                </c:pt>
                <c:pt idx="317">
                  <c:v>8</c:v>
                </c:pt>
                <c:pt idx="318">
                  <c:v>12</c:v>
                </c:pt>
                <c:pt idx="319">
                  <c:v>10</c:v>
                </c:pt>
                <c:pt idx="320">
                  <c:v>17</c:v>
                </c:pt>
                <c:pt idx="321">
                  <c:v>3</c:v>
                </c:pt>
                <c:pt idx="322">
                  <c:v>4</c:v>
                </c:pt>
                <c:pt idx="323">
                  <c:v>8</c:v>
                </c:pt>
                <c:pt idx="324">
                  <c:v>7</c:v>
                </c:pt>
                <c:pt idx="325">
                  <c:v>11</c:v>
                </c:pt>
                <c:pt idx="326">
                  <c:v>13</c:v>
                </c:pt>
                <c:pt idx="327">
                  <c:v>4</c:v>
                </c:pt>
                <c:pt idx="328">
                  <c:v>2</c:v>
                </c:pt>
                <c:pt idx="329">
                  <c:v>6</c:v>
                </c:pt>
                <c:pt idx="330">
                  <c:v>3</c:v>
                </c:pt>
                <c:pt idx="331">
                  <c:v>4</c:v>
                </c:pt>
                <c:pt idx="332">
                  <c:v>9</c:v>
                </c:pt>
                <c:pt idx="333">
                  <c:v>3</c:v>
                </c:pt>
                <c:pt idx="334">
                  <c:v>14</c:v>
                </c:pt>
                <c:pt idx="335">
                  <c:v>10</c:v>
                </c:pt>
                <c:pt idx="336">
                  <c:v>5</c:v>
                </c:pt>
                <c:pt idx="337">
                  <c:v>15</c:v>
                </c:pt>
                <c:pt idx="338">
                  <c:v>12</c:v>
                </c:pt>
                <c:pt idx="339">
                  <c:v>16</c:v>
                </c:pt>
                <c:pt idx="340">
                  <c:v>13</c:v>
                </c:pt>
                <c:pt idx="341">
                  <c:v>9</c:v>
                </c:pt>
                <c:pt idx="342">
                  <c:v>17</c:v>
                </c:pt>
                <c:pt idx="343">
                  <c:v>8</c:v>
                </c:pt>
                <c:pt idx="344">
                  <c:v>6</c:v>
                </c:pt>
                <c:pt idx="345">
                  <c:v>7</c:v>
                </c:pt>
                <c:pt idx="346">
                  <c:v>6</c:v>
                </c:pt>
                <c:pt idx="347">
                  <c:v>5</c:v>
                </c:pt>
                <c:pt idx="348">
                  <c:v>26</c:v>
                </c:pt>
                <c:pt idx="349">
                  <c:v>10</c:v>
                </c:pt>
                <c:pt idx="350">
                  <c:v>7</c:v>
                </c:pt>
                <c:pt idx="351">
                  <c:v>6</c:v>
                </c:pt>
                <c:pt idx="352">
                  <c:v>6</c:v>
                </c:pt>
                <c:pt idx="353">
                  <c:v>4</c:v>
                </c:pt>
                <c:pt idx="354">
                  <c:v>10</c:v>
                </c:pt>
                <c:pt idx="355">
                  <c:v>11</c:v>
                </c:pt>
                <c:pt idx="356">
                  <c:v>6</c:v>
                </c:pt>
                <c:pt idx="357">
                  <c:v>6</c:v>
                </c:pt>
                <c:pt idx="358">
                  <c:v>6</c:v>
                </c:pt>
                <c:pt idx="359">
                  <c:v>8</c:v>
                </c:pt>
                <c:pt idx="360">
                  <c:v>3</c:v>
                </c:pt>
                <c:pt idx="361">
                  <c:v>9</c:v>
                </c:pt>
                <c:pt idx="362">
                  <c:v>11</c:v>
                </c:pt>
                <c:pt idx="363">
                  <c:v>7</c:v>
                </c:pt>
                <c:pt idx="364">
                  <c:v>4</c:v>
                </c:pt>
                <c:pt idx="365">
                  <c:v>3</c:v>
                </c:pt>
                <c:pt idx="366">
                  <c:v>16</c:v>
                </c:pt>
                <c:pt idx="367">
                  <c:v>17</c:v>
                </c:pt>
                <c:pt idx="368">
                  <c:v>14</c:v>
                </c:pt>
                <c:pt idx="369">
                  <c:v>9</c:v>
                </c:pt>
                <c:pt idx="370">
                  <c:v>9</c:v>
                </c:pt>
                <c:pt idx="371">
                  <c:v>3</c:v>
                </c:pt>
                <c:pt idx="372">
                  <c:v>4</c:v>
                </c:pt>
                <c:pt idx="373">
                  <c:v>3</c:v>
                </c:pt>
                <c:pt idx="374">
                  <c:v>4</c:v>
                </c:pt>
                <c:pt idx="375">
                  <c:v>5</c:v>
                </c:pt>
                <c:pt idx="376">
                  <c:v>45</c:v>
                </c:pt>
                <c:pt idx="377">
                  <c:v>20</c:v>
                </c:pt>
                <c:pt idx="378">
                  <c:v>6</c:v>
                </c:pt>
                <c:pt idx="37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A3-42C8-8F02-9FB052DE5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647648"/>
        <c:axId val="344647976"/>
      </c:lineChart>
      <c:catAx>
        <c:axId val="34464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47976"/>
        <c:crosses val="autoZero"/>
        <c:auto val="1"/>
        <c:lblAlgn val="ctr"/>
        <c:lblOffset val="100"/>
        <c:noMultiLvlLbl val="0"/>
      </c:catAx>
      <c:valAx>
        <c:axId val="34464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4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</c:v>
                </c:pt>
                <c:pt idx="1">
                  <c:v>1</c:v>
                </c:pt>
                <c:pt idx="2">
                  <c:v>12</c:v>
                </c:pt>
                <c:pt idx="3">
                  <c:v>0</c:v>
                </c:pt>
                <c:pt idx="4">
                  <c:v>5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6</c:v>
                </c:pt>
                <c:pt idx="16">
                  <c:v>5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0</c:v>
                </c:pt>
                <c:pt idx="22">
                  <c:v>6</c:v>
                </c:pt>
                <c:pt idx="23">
                  <c:v>7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6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2</c:v>
                </c:pt>
                <c:pt idx="39">
                  <c:v>0</c:v>
                </c:pt>
                <c:pt idx="40">
                  <c:v>2</c:v>
                </c:pt>
                <c:pt idx="41">
                  <c:v>5</c:v>
                </c:pt>
                <c:pt idx="42">
                  <c:v>5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3</c:v>
                </c:pt>
                <c:pt idx="53">
                  <c:v>1</c:v>
                </c:pt>
                <c:pt idx="54">
                  <c:v>3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1</c:v>
                </c:pt>
                <c:pt idx="65">
                  <c:v>3</c:v>
                </c:pt>
                <c:pt idx="66">
                  <c:v>0</c:v>
                </c:pt>
                <c:pt idx="67">
                  <c:v>1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2</c:v>
                </c:pt>
                <c:pt idx="72">
                  <c:v>0</c:v>
                </c:pt>
                <c:pt idx="73">
                  <c:v>0</c:v>
                </c:pt>
                <c:pt idx="74">
                  <c:v>2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4</c:v>
                </c:pt>
                <c:pt idx="83">
                  <c:v>9</c:v>
                </c:pt>
                <c:pt idx="84">
                  <c:v>1</c:v>
                </c:pt>
                <c:pt idx="85">
                  <c:v>0</c:v>
                </c:pt>
                <c:pt idx="86">
                  <c:v>0</c:v>
                </c:pt>
                <c:pt idx="87">
                  <c:v>3</c:v>
                </c:pt>
                <c:pt idx="88">
                  <c:v>3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2</c:v>
                </c:pt>
                <c:pt idx="102">
                  <c:v>1</c:v>
                </c:pt>
                <c:pt idx="103">
                  <c:v>0</c:v>
                </c:pt>
                <c:pt idx="104">
                  <c:v>2</c:v>
                </c:pt>
                <c:pt idx="105">
                  <c:v>1</c:v>
                </c:pt>
                <c:pt idx="106">
                  <c:v>1</c:v>
                </c:pt>
                <c:pt idx="107">
                  <c:v>2</c:v>
                </c:pt>
                <c:pt idx="108">
                  <c:v>1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2</c:v>
                </c:pt>
                <c:pt idx="113">
                  <c:v>0</c:v>
                </c:pt>
                <c:pt idx="114">
                  <c:v>1</c:v>
                </c:pt>
                <c:pt idx="115">
                  <c:v>4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2</c:v>
                </c:pt>
                <c:pt idx="129">
                  <c:v>6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0</c:v>
                </c:pt>
                <c:pt idx="134">
                  <c:v>2</c:v>
                </c:pt>
                <c:pt idx="135">
                  <c:v>3</c:v>
                </c:pt>
                <c:pt idx="136">
                  <c:v>1</c:v>
                </c:pt>
                <c:pt idx="137">
                  <c:v>2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1</c:v>
                </c:pt>
                <c:pt idx="142">
                  <c:v>1</c:v>
                </c:pt>
                <c:pt idx="143">
                  <c:v>7</c:v>
                </c:pt>
                <c:pt idx="144">
                  <c:v>4</c:v>
                </c:pt>
                <c:pt idx="145">
                  <c:v>1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3</c:v>
                </c:pt>
                <c:pt idx="155">
                  <c:v>0</c:v>
                </c:pt>
                <c:pt idx="156">
                  <c:v>1</c:v>
                </c:pt>
                <c:pt idx="157">
                  <c:v>2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1</c:v>
                </c:pt>
                <c:pt idx="169">
                  <c:v>2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0</c:v>
                </c:pt>
                <c:pt idx="184">
                  <c:v>0</c:v>
                </c:pt>
                <c:pt idx="185">
                  <c:v>2</c:v>
                </c:pt>
                <c:pt idx="186">
                  <c:v>1</c:v>
                </c:pt>
                <c:pt idx="187">
                  <c:v>0</c:v>
                </c:pt>
                <c:pt idx="188">
                  <c:v>1</c:v>
                </c:pt>
                <c:pt idx="189">
                  <c:v>1</c:v>
                </c:pt>
                <c:pt idx="190">
                  <c:v>0</c:v>
                </c:pt>
                <c:pt idx="191">
                  <c:v>0</c:v>
                </c:pt>
                <c:pt idx="192">
                  <c:v>1</c:v>
                </c:pt>
                <c:pt idx="193">
                  <c:v>2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2</c:v>
                </c:pt>
                <c:pt idx="208">
                  <c:v>2</c:v>
                </c:pt>
                <c:pt idx="209">
                  <c:v>1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6</c:v>
                </c:pt>
                <c:pt idx="215">
                  <c:v>1</c:v>
                </c:pt>
                <c:pt idx="216">
                  <c:v>0</c:v>
                </c:pt>
                <c:pt idx="217">
                  <c:v>0</c:v>
                </c:pt>
                <c:pt idx="218">
                  <c:v>1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1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2</c:v>
                </c:pt>
                <c:pt idx="231">
                  <c:v>1</c:v>
                </c:pt>
                <c:pt idx="232">
                  <c:v>0</c:v>
                </c:pt>
                <c:pt idx="233">
                  <c:v>1</c:v>
                </c:pt>
                <c:pt idx="234">
                  <c:v>1</c:v>
                </c:pt>
                <c:pt idx="235">
                  <c:v>2</c:v>
                </c:pt>
                <c:pt idx="236">
                  <c:v>0</c:v>
                </c:pt>
                <c:pt idx="237">
                  <c:v>1</c:v>
                </c:pt>
                <c:pt idx="238">
                  <c:v>2</c:v>
                </c:pt>
                <c:pt idx="239">
                  <c:v>0</c:v>
                </c:pt>
                <c:pt idx="240">
                  <c:v>1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1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0</c:v>
                </c:pt>
                <c:pt idx="254">
                  <c:v>3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2</c:v>
                </c:pt>
                <c:pt idx="267">
                  <c:v>1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0</c:v>
                </c:pt>
                <c:pt idx="279">
                  <c:v>1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1</c:v>
                </c:pt>
                <c:pt idx="284">
                  <c:v>0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</c:v>
                </c:pt>
                <c:pt idx="307">
                  <c:v>1</c:v>
                </c:pt>
                <c:pt idx="308">
                  <c:v>0</c:v>
                </c:pt>
                <c:pt idx="309">
                  <c:v>1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1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1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1</c:v>
                </c:pt>
                <c:pt idx="330">
                  <c:v>0</c:v>
                </c:pt>
                <c:pt idx="331">
                  <c:v>0</c:v>
                </c:pt>
                <c:pt idx="332">
                  <c:v>2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1</c:v>
                </c:pt>
                <c:pt idx="340">
                  <c:v>0</c:v>
                </c:pt>
                <c:pt idx="341">
                  <c:v>0</c:v>
                </c:pt>
                <c:pt idx="342">
                  <c:v>3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1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1</c:v>
                </c:pt>
                <c:pt idx="358">
                  <c:v>0</c:v>
                </c:pt>
                <c:pt idx="359">
                  <c:v>0</c:v>
                </c:pt>
                <c:pt idx="360">
                  <c:v>2</c:v>
                </c:pt>
                <c:pt idx="361">
                  <c:v>1</c:v>
                </c:pt>
                <c:pt idx="362">
                  <c:v>3</c:v>
                </c:pt>
                <c:pt idx="363">
                  <c:v>2</c:v>
                </c:pt>
                <c:pt idx="364">
                  <c:v>1</c:v>
                </c:pt>
                <c:pt idx="365">
                  <c:v>0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2</c:v>
                </c:pt>
                <c:pt idx="375">
                  <c:v>0</c:v>
                </c:pt>
                <c:pt idx="376">
                  <c:v>5</c:v>
                </c:pt>
                <c:pt idx="377">
                  <c:v>3</c:v>
                </c:pt>
                <c:pt idx="378">
                  <c:v>0</c:v>
                </c:pt>
                <c:pt idx="37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D2-4A6B-AD9F-538142161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798536"/>
        <c:axId val="418802144"/>
      </c:lineChart>
      <c:catAx>
        <c:axId val="41879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802144"/>
        <c:crosses val="autoZero"/>
        <c:auto val="1"/>
        <c:lblAlgn val="ctr"/>
        <c:lblOffset val="100"/>
        <c:noMultiLvlLbl val="0"/>
      </c:catAx>
      <c:valAx>
        <c:axId val="41880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79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6</c:v>
                </c:pt>
                <c:pt idx="20">
                  <c:v>6</c:v>
                </c:pt>
                <c:pt idx="21">
                  <c:v>1</c:v>
                </c:pt>
                <c:pt idx="22">
                  <c:v>5</c:v>
                </c:pt>
                <c:pt idx="23">
                  <c:v>0</c:v>
                </c:pt>
                <c:pt idx="24">
                  <c:v>3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  <c:pt idx="28">
                  <c:v>5</c:v>
                </c:pt>
                <c:pt idx="29">
                  <c:v>1</c:v>
                </c:pt>
                <c:pt idx="30">
                  <c:v>1</c:v>
                </c:pt>
                <c:pt idx="31">
                  <c:v>3</c:v>
                </c:pt>
                <c:pt idx="32">
                  <c:v>2</c:v>
                </c:pt>
                <c:pt idx="33">
                  <c:v>1</c:v>
                </c:pt>
                <c:pt idx="34">
                  <c:v>5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2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1</c:v>
                </c:pt>
                <c:pt idx="46">
                  <c:v>3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2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1</c:v>
                </c:pt>
                <c:pt idx="66">
                  <c:v>14</c:v>
                </c:pt>
                <c:pt idx="67">
                  <c:v>6</c:v>
                </c:pt>
                <c:pt idx="68">
                  <c:v>13</c:v>
                </c:pt>
                <c:pt idx="69">
                  <c:v>3</c:v>
                </c:pt>
                <c:pt idx="70">
                  <c:v>0</c:v>
                </c:pt>
                <c:pt idx="71">
                  <c:v>5</c:v>
                </c:pt>
                <c:pt idx="72">
                  <c:v>1</c:v>
                </c:pt>
                <c:pt idx="73">
                  <c:v>1</c:v>
                </c:pt>
                <c:pt idx="74">
                  <c:v>0</c:v>
                </c:pt>
                <c:pt idx="75">
                  <c:v>1</c:v>
                </c:pt>
                <c:pt idx="76">
                  <c:v>2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1</c:v>
                </c:pt>
                <c:pt idx="86">
                  <c:v>1</c:v>
                </c:pt>
                <c:pt idx="87">
                  <c:v>0</c:v>
                </c:pt>
                <c:pt idx="88">
                  <c:v>1</c:v>
                </c:pt>
                <c:pt idx="89">
                  <c:v>7</c:v>
                </c:pt>
                <c:pt idx="90">
                  <c:v>5</c:v>
                </c:pt>
                <c:pt idx="91">
                  <c:v>0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2</c:v>
                </c:pt>
                <c:pt idx="96">
                  <c:v>0</c:v>
                </c:pt>
                <c:pt idx="97">
                  <c:v>0</c:v>
                </c:pt>
                <c:pt idx="98">
                  <c:v>1</c:v>
                </c:pt>
                <c:pt idx="99">
                  <c:v>2</c:v>
                </c:pt>
                <c:pt idx="100">
                  <c:v>3</c:v>
                </c:pt>
                <c:pt idx="101">
                  <c:v>0</c:v>
                </c:pt>
                <c:pt idx="102">
                  <c:v>2</c:v>
                </c:pt>
                <c:pt idx="103">
                  <c:v>1</c:v>
                </c:pt>
                <c:pt idx="104">
                  <c:v>3</c:v>
                </c:pt>
                <c:pt idx="105">
                  <c:v>0</c:v>
                </c:pt>
                <c:pt idx="106">
                  <c:v>4</c:v>
                </c:pt>
                <c:pt idx="107">
                  <c:v>4</c:v>
                </c:pt>
                <c:pt idx="108">
                  <c:v>6</c:v>
                </c:pt>
                <c:pt idx="109">
                  <c:v>0</c:v>
                </c:pt>
                <c:pt idx="110">
                  <c:v>3</c:v>
                </c:pt>
                <c:pt idx="111">
                  <c:v>1</c:v>
                </c:pt>
                <c:pt idx="112">
                  <c:v>2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3</c:v>
                </c:pt>
                <c:pt idx="117">
                  <c:v>1</c:v>
                </c:pt>
                <c:pt idx="118">
                  <c:v>1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3</c:v>
                </c:pt>
                <c:pt idx="128">
                  <c:v>6</c:v>
                </c:pt>
                <c:pt idx="129">
                  <c:v>10</c:v>
                </c:pt>
                <c:pt idx="130">
                  <c:v>4</c:v>
                </c:pt>
                <c:pt idx="131">
                  <c:v>10</c:v>
                </c:pt>
                <c:pt idx="132">
                  <c:v>2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1</c:v>
                </c:pt>
                <c:pt idx="137">
                  <c:v>6</c:v>
                </c:pt>
                <c:pt idx="138">
                  <c:v>5</c:v>
                </c:pt>
                <c:pt idx="139">
                  <c:v>3</c:v>
                </c:pt>
                <c:pt idx="140">
                  <c:v>4</c:v>
                </c:pt>
                <c:pt idx="141">
                  <c:v>0</c:v>
                </c:pt>
                <c:pt idx="142">
                  <c:v>22</c:v>
                </c:pt>
                <c:pt idx="143">
                  <c:v>4</c:v>
                </c:pt>
                <c:pt idx="144">
                  <c:v>0</c:v>
                </c:pt>
                <c:pt idx="145">
                  <c:v>2</c:v>
                </c:pt>
                <c:pt idx="146">
                  <c:v>11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2</c:v>
                </c:pt>
                <c:pt idx="151">
                  <c:v>2</c:v>
                </c:pt>
                <c:pt idx="152">
                  <c:v>6</c:v>
                </c:pt>
                <c:pt idx="153">
                  <c:v>2</c:v>
                </c:pt>
                <c:pt idx="154">
                  <c:v>7</c:v>
                </c:pt>
                <c:pt idx="155">
                  <c:v>5</c:v>
                </c:pt>
                <c:pt idx="156">
                  <c:v>0</c:v>
                </c:pt>
                <c:pt idx="157">
                  <c:v>6</c:v>
                </c:pt>
                <c:pt idx="158">
                  <c:v>1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2</c:v>
                </c:pt>
                <c:pt idx="167">
                  <c:v>8</c:v>
                </c:pt>
                <c:pt idx="168">
                  <c:v>2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6</c:v>
                </c:pt>
                <c:pt idx="174">
                  <c:v>2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0</c:v>
                </c:pt>
                <c:pt idx="179">
                  <c:v>1</c:v>
                </c:pt>
                <c:pt idx="180">
                  <c:v>2</c:v>
                </c:pt>
                <c:pt idx="181">
                  <c:v>0</c:v>
                </c:pt>
                <c:pt idx="182">
                  <c:v>1</c:v>
                </c:pt>
                <c:pt idx="183">
                  <c:v>2</c:v>
                </c:pt>
                <c:pt idx="184">
                  <c:v>0</c:v>
                </c:pt>
                <c:pt idx="185">
                  <c:v>0</c:v>
                </c:pt>
                <c:pt idx="186">
                  <c:v>2</c:v>
                </c:pt>
                <c:pt idx="187">
                  <c:v>2</c:v>
                </c:pt>
                <c:pt idx="188">
                  <c:v>0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1</c:v>
                </c:pt>
                <c:pt idx="196">
                  <c:v>3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2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2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2</c:v>
                </c:pt>
                <c:pt idx="215">
                  <c:v>5</c:v>
                </c:pt>
                <c:pt idx="216">
                  <c:v>1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1</c:v>
                </c:pt>
                <c:pt idx="222">
                  <c:v>2</c:v>
                </c:pt>
                <c:pt idx="223">
                  <c:v>0</c:v>
                </c:pt>
                <c:pt idx="224">
                  <c:v>0</c:v>
                </c:pt>
                <c:pt idx="225">
                  <c:v>1</c:v>
                </c:pt>
                <c:pt idx="226">
                  <c:v>2</c:v>
                </c:pt>
                <c:pt idx="227">
                  <c:v>0</c:v>
                </c:pt>
                <c:pt idx="228">
                  <c:v>1</c:v>
                </c:pt>
                <c:pt idx="229">
                  <c:v>3</c:v>
                </c:pt>
                <c:pt idx="230">
                  <c:v>1</c:v>
                </c:pt>
                <c:pt idx="231">
                  <c:v>1</c:v>
                </c:pt>
                <c:pt idx="232">
                  <c:v>0</c:v>
                </c:pt>
                <c:pt idx="233">
                  <c:v>0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6</c:v>
                </c:pt>
                <c:pt idx="245">
                  <c:v>1</c:v>
                </c:pt>
                <c:pt idx="246">
                  <c:v>3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1</c:v>
                </c:pt>
                <c:pt idx="252">
                  <c:v>3</c:v>
                </c:pt>
                <c:pt idx="253">
                  <c:v>0</c:v>
                </c:pt>
                <c:pt idx="254">
                  <c:v>0</c:v>
                </c:pt>
                <c:pt idx="255">
                  <c:v>2</c:v>
                </c:pt>
                <c:pt idx="256">
                  <c:v>2</c:v>
                </c:pt>
                <c:pt idx="257">
                  <c:v>7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1</c:v>
                </c:pt>
                <c:pt idx="262">
                  <c:v>2</c:v>
                </c:pt>
                <c:pt idx="263">
                  <c:v>1</c:v>
                </c:pt>
                <c:pt idx="264">
                  <c:v>7</c:v>
                </c:pt>
                <c:pt idx="265">
                  <c:v>5</c:v>
                </c:pt>
                <c:pt idx="266">
                  <c:v>1</c:v>
                </c:pt>
                <c:pt idx="267">
                  <c:v>2</c:v>
                </c:pt>
                <c:pt idx="268">
                  <c:v>3</c:v>
                </c:pt>
                <c:pt idx="269">
                  <c:v>1</c:v>
                </c:pt>
                <c:pt idx="270">
                  <c:v>2</c:v>
                </c:pt>
                <c:pt idx="271">
                  <c:v>3</c:v>
                </c:pt>
                <c:pt idx="272">
                  <c:v>2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1</c:v>
                </c:pt>
                <c:pt idx="280">
                  <c:v>1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3</c:v>
                </c:pt>
                <c:pt idx="293">
                  <c:v>0</c:v>
                </c:pt>
                <c:pt idx="294">
                  <c:v>1</c:v>
                </c:pt>
                <c:pt idx="295">
                  <c:v>0</c:v>
                </c:pt>
                <c:pt idx="296">
                  <c:v>1</c:v>
                </c:pt>
                <c:pt idx="297">
                  <c:v>1</c:v>
                </c:pt>
                <c:pt idx="298">
                  <c:v>0</c:v>
                </c:pt>
                <c:pt idx="299">
                  <c:v>5</c:v>
                </c:pt>
                <c:pt idx="300">
                  <c:v>2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1</c:v>
                </c:pt>
                <c:pt idx="306">
                  <c:v>7</c:v>
                </c:pt>
                <c:pt idx="307">
                  <c:v>6</c:v>
                </c:pt>
                <c:pt idx="308">
                  <c:v>0</c:v>
                </c:pt>
                <c:pt idx="309">
                  <c:v>1</c:v>
                </c:pt>
                <c:pt idx="310">
                  <c:v>0</c:v>
                </c:pt>
                <c:pt idx="311">
                  <c:v>2</c:v>
                </c:pt>
                <c:pt idx="312">
                  <c:v>2</c:v>
                </c:pt>
                <c:pt idx="313">
                  <c:v>0</c:v>
                </c:pt>
                <c:pt idx="314">
                  <c:v>2</c:v>
                </c:pt>
                <c:pt idx="315">
                  <c:v>0</c:v>
                </c:pt>
                <c:pt idx="316">
                  <c:v>0</c:v>
                </c:pt>
                <c:pt idx="317">
                  <c:v>1</c:v>
                </c:pt>
                <c:pt idx="318">
                  <c:v>1</c:v>
                </c:pt>
                <c:pt idx="319">
                  <c:v>2</c:v>
                </c:pt>
                <c:pt idx="320">
                  <c:v>4</c:v>
                </c:pt>
                <c:pt idx="321">
                  <c:v>1</c:v>
                </c:pt>
                <c:pt idx="322">
                  <c:v>2</c:v>
                </c:pt>
                <c:pt idx="323">
                  <c:v>0</c:v>
                </c:pt>
                <c:pt idx="324">
                  <c:v>0</c:v>
                </c:pt>
                <c:pt idx="325">
                  <c:v>1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1</c:v>
                </c:pt>
                <c:pt idx="330">
                  <c:v>0</c:v>
                </c:pt>
                <c:pt idx="331">
                  <c:v>3</c:v>
                </c:pt>
                <c:pt idx="332">
                  <c:v>3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4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3</c:v>
                </c:pt>
                <c:pt idx="343">
                  <c:v>1</c:v>
                </c:pt>
                <c:pt idx="344">
                  <c:v>0</c:v>
                </c:pt>
                <c:pt idx="345">
                  <c:v>1</c:v>
                </c:pt>
                <c:pt idx="346">
                  <c:v>2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1</c:v>
                </c:pt>
                <c:pt idx="354">
                  <c:v>12</c:v>
                </c:pt>
                <c:pt idx="355">
                  <c:v>7</c:v>
                </c:pt>
                <c:pt idx="356">
                  <c:v>0</c:v>
                </c:pt>
                <c:pt idx="357">
                  <c:v>0</c:v>
                </c:pt>
                <c:pt idx="358">
                  <c:v>1</c:v>
                </c:pt>
                <c:pt idx="359">
                  <c:v>0</c:v>
                </c:pt>
                <c:pt idx="360">
                  <c:v>0</c:v>
                </c:pt>
                <c:pt idx="361">
                  <c:v>1</c:v>
                </c:pt>
                <c:pt idx="362">
                  <c:v>9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3</c:v>
                </c:pt>
                <c:pt idx="367">
                  <c:v>1</c:v>
                </c:pt>
                <c:pt idx="368">
                  <c:v>1</c:v>
                </c:pt>
                <c:pt idx="369">
                  <c:v>2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20</c:v>
                </c:pt>
                <c:pt idx="377">
                  <c:v>5</c:v>
                </c:pt>
                <c:pt idx="378">
                  <c:v>0</c:v>
                </c:pt>
                <c:pt idx="37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27-4E8E-AB1B-3622E57D7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547256"/>
        <c:axId val="429541680"/>
      </c:lineChart>
      <c:catAx>
        <c:axId val="429547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541680"/>
        <c:crosses val="autoZero"/>
        <c:auto val="1"/>
        <c:lblAlgn val="ctr"/>
        <c:lblOffset val="100"/>
        <c:noMultiLvlLbl val="0"/>
      </c:catAx>
      <c:valAx>
        <c:axId val="42954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54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42</c:v>
                </c:pt>
                <c:pt idx="1">
                  <c:v>46</c:v>
                </c:pt>
                <c:pt idx="2">
                  <c:v>122</c:v>
                </c:pt>
                <c:pt idx="3">
                  <c:v>66</c:v>
                </c:pt>
                <c:pt idx="4">
                  <c:v>121</c:v>
                </c:pt>
                <c:pt idx="5">
                  <c:v>70</c:v>
                </c:pt>
                <c:pt idx="6">
                  <c:v>112</c:v>
                </c:pt>
                <c:pt idx="7">
                  <c:v>36</c:v>
                </c:pt>
                <c:pt idx="8">
                  <c:v>36</c:v>
                </c:pt>
                <c:pt idx="9">
                  <c:v>166</c:v>
                </c:pt>
                <c:pt idx="10">
                  <c:v>19</c:v>
                </c:pt>
                <c:pt idx="11">
                  <c:v>96</c:v>
                </c:pt>
                <c:pt idx="12">
                  <c:v>61</c:v>
                </c:pt>
                <c:pt idx="13">
                  <c:v>19</c:v>
                </c:pt>
                <c:pt idx="14">
                  <c:v>37</c:v>
                </c:pt>
                <c:pt idx="15">
                  <c:v>106</c:v>
                </c:pt>
                <c:pt idx="16">
                  <c:v>225</c:v>
                </c:pt>
                <c:pt idx="17">
                  <c:v>29</c:v>
                </c:pt>
                <c:pt idx="18">
                  <c:v>65</c:v>
                </c:pt>
                <c:pt idx="19">
                  <c:v>246</c:v>
                </c:pt>
                <c:pt idx="20">
                  <c:v>84</c:v>
                </c:pt>
                <c:pt idx="21">
                  <c:v>25</c:v>
                </c:pt>
                <c:pt idx="22">
                  <c:v>55</c:v>
                </c:pt>
                <c:pt idx="23">
                  <c:v>30</c:v>
                </c:pt>
                <c:pt idx="24">
                  <c:v>29</c:v>
                </c:pt>
                <c:pt idx="25">
                  <c:v>29</c:v>
                </c:pt>
                <c:pt idx="26">
                  <c:v>23</c:v>
                </c:pt>
                <c:pt idx="27">
                  <c:v>20</c:v>
                </c:pt>
                <c:pt idx="28">
                  <c:v>160</c:v>
                </c:pt>
                <c:pt idx="29">
                  <c:v>30</c:v>
                </c:pt>
                <c:pt idx="30">
                  <c:v>61</c:v>
                </c:pt>
                <c:pt idx="31">
                  <c:v>17</c:v>
                </c:pt>
                <c:pt idx="32">
                  <c:v>102</c:v>
                </c:pt>
                <c:pt idx="33">
                  <c:v>67</c:v>
                </c:pt>
                <c:pt idx="34">
                  <c:v>58</c:v>
                </c:pt>
                <c:pt idx="35">
                  <c:v>61</c:v>
                </c:pt>
                <c:pt idx="36">
                  <c:v>43</c:v>
                </c:pt>
                <c:pt idx="37">
                  <c:v>75</c:v>
                </c:pt>
                <c:pt idx="38">
                  <c:v>95</c:v>
                </c:pt>
                <c:pt idx="39">
                  <c:v>31</c:v>
                </c:pt>
                <c:pt idx="40">
                  <c:v>22</c:v>
                </c:pt>
                <c:pt idx="41">
                  <c:v>184</c:v>
                </c:pt>
                <c:pt idx="42">
                  <c:v>59</c:v>
                </c:pt>
                <c:pt idx="43">
                  <c:v>22</c:v>
                </c:pt>
                <c:pt idx="44">
                  <c:v>31</c:v>
                </c:pt>
                <c:pt idx="45">
                  <c:v>48</c:v>
                </c:pt>
                <c:pt idx="46">
                  <c:v>320</c:v>
                </c:pt>
                <c:pt idx="47">
                  <c:v>3</c:v>
                </c:pt>
                <c:pt idx="48">
                  <c:v>1</c:v>
                </c:pt>
                <c:pt idx="49">
                  <c:v>59</c:v>
                </c:pt>
                <c:pt idx="50">
                  <c:v>18</c:v>
                </c:pt>
                <c:pt idx="51">
                  <c:v>26</c:v>
                </c:pt>
                <c:pt idx="52">
                  <c:v>203</c:v>
                </c:pt>
                <c:pt idx="53">
                  <c:v>36</c:v>
                </c:pt>
                <c:pt idx="54">
                  <c:v>66</c:v>
                </c:pt>
                <c:pt idx="55">
                  <c:v>63</c:v>
                </c:pt>
                <c:pt idx="56">
                  <c:v>8</c:v>
                </c:pt>
                <c:pt idx="57">
                  <c:v>13</c:v>
                </c:pt>
                <c:pt idx="58">
                  <c:v>50</c:v>
                </c:pt>
                <c:pt idx="59">
                  <c:v>55</c:v>
                </c:pt>
                <c:pt idx="60">
                  <c:v>81</c:v>
                </c:pt>
                <c:pt idx="61">
                  <c:v>11</c:v>
                </c:pt>
                <c:pt idx="62">
                  <c:v>71</c:v>
                </c:pt>
                <c:pt idx="63">
                  <c:v>24</c:v>
                </c:pt>
                <c:pt idx="64">
                  <c:v>35</c:v>
                </c:pt>
                <c:pt idx="65">
                  <c:v>2457</c:v>
                </c:pt>
                <c:pt idx="66">
                  <c:v>837</c:v>
                </c:pt>
                <c:pt idx="67">
                  <c:v>178</c:v>
                </c:pt>
                <c:pt idx="68">
                  <c:v>676</c:v>
                </c:pt>
                <c:pt idx="69">
                  <c:v>148</c:v>
                </c:pt>
                <c:pt idx="70">
                  <c:v>38</c:v>
                </c:pt>
                <c:pt idx="71">
                  <c:v>184</c:v>
                </c:pt>
                <c:pt idx="72">
                  <c:v>77</c:v>
                </c:pt>
                <c:pt idx="73">
                  <c:v>89</c:v>
                </c:pt>
                <c:pt idx="74">
                  <c:v>41</c:v>
                </c:pt>
                <c:pt idx="75">
                  <c:v>89</c:v>
                </c:pt>
                <c:pt idx="76">
                  <c:v>15</c:v>
                </c:pt>
                <c:pt idx="77">
                  <c:v>23</c:v>
                </c:pt>
                <c:pt idx="78">
                  <c:v>63</c:v>
                </c:pt>
                <c:pt idx="79">
                  <c:v>24</c:v>
                </c:pt>
                <c:pt idx="80">
                  <c:v>77</c:v>
                </c:pt>
                <c:pt idx="81">
                  <c:v>34</c:v>
                </c:pt>
                <c:pt idx="82">
                  <c:v>10</c:v>
                </c:pt>
                <c:pt idx="83">
                  <c:v>7</c:v>
                </c:pt>
                <c:pt idx="84">
                  <c:v>16</c:v>
                </c:pt>
                <c:pt idx="85">
                  <c:v>33</c:v>
                </c:pt>
                <c:pt idx="86">
                  <c:v>206</c:v>
                </c:pt>
                <c:pt idx="87">
                  <c:v>66</c:v>
                </c:pt>
                <c:pt idx="88">
                  <c:v>55</c:v>
                </c:pt>
                <c:pt idx="89">
                  <c:v>456</c:v>
                </c:pt>
                <c:pt idx="90">
                  <c:v>33</c:v>
                </c:pt>
                <c:pt idx="91">
                  <c:v>42</c:v>
                </c:pt>
                <c:pt idx="92">
                  <c:v>13</c:v>
                </c:pt>
                <c:pt idx="93">
                  <c:v>17</c:v>
                </c:pt>
                <c:pt idx="94">
                  <c:v>299</c:v>
                </c:pt>
                <c:pt idx="95">
                  <c:v>53</c:v>
                </c:pt>
                <c:pt idx="96">
                  <c:v>221</c:v>
                </c:pt>
                <c:pt idx="97">
                  <c:v>35</c:v>
                </c:pt>
                <c:pt idx="98">
                  <c:v>43</c:v>
                </c:pt>
                <c:pt idx="99">
                  <c:v>100</c:v>
                </c:pt>
                <c:pt idx="100">
                  <c:v>18</c:v>
                </c:pt>
                <c:pt idx="101">
                  <c:v>45</c:v>
                </c:pt>
                <c:pt idx="102">
                  <c:v>66</c:v>
                </c:pt>
                <c:pt idx="103">
                  <c:v>61</c:v>
                </c:pt>
                <c:pt idx="104">
                  <c:v>37</c:v>
                </c:pt>
                <c:pt idx="105">
                  <c:v>73</c:v>
                </c:pt>
                <c:pt idx="106">
                  <c:v>67</c:v>
                </c:pt>
                <c:pt idx="107">
                  <c:v>40</c:v>
                </c:pt>
                <c:pt idx="108">
                  <c:v>136</c:v>
                </c:pt>
                <c:pt idx="109">
                  <c:v>11</c:v>
                </c:pt>
                <c:pt idx="110">
                  <c:v>31</c:v>
                </c:pt>
                <c:pt idx="111">
                  <c:v>61</c:v>
                </c:pt>
                <c:pt idx="112">
                  <c:v>95</c:v>
                </c:pt>
                <c:pt idx="113">
                  <c:v>10</c:v>
                </c:pt>
                <c:pt idx="114">
                  <c:v>18</c:v>
                </c:pt>
                <c:pt idx="115">
                  <c:v>40</c:v>
                </c:pt>
                <c:pt idx="116">
                  <c:v>35</c:v>
                </c:pt>
                <c:pt idx="117">
                  <c:v>27</c:v>
                </c:pt>
                <c:pt idx="118">
                  <c:v>12</c:v>
                </c:pt>
                <c:pt idx="119">
                  <c:v>31</c:v>
                </c:pt>
                <c:pt idx="120">
                  <c:v>43</c:v>
                </c:pt>
                <c:pt idx="121">
                  <c:v>9</c:v>
                </c:pt>
                <c:pt idx="122">
                  <c:v>20</c:v>
                </c:pt>
                <c:pt idx="123">
                  <c:v>64</c:v>
                </c:pt>
                <c:pt idx="124">
                  <c:v>43</c:v>
                </c:pt>
                <c:pt idx="125">
                  <c:v>55</c:v>
                </c:pt>
                <c:pt idx="126">
                  <c:v>64</c:v>
                </c:pt>
                <c:pt idx="127">
                  <c:v>67</c:v>
                </c:pt>
                <c:pt idx="128">
                  <c:v>58</c:v>
                </c:pt>
                <c:pt idx="129">
                  <c:v>243</c:v>
                </c:pt>
                <c:pt idx="130">
                  <c:v>42</c:v>
                </c:pt>
                <c:pt idx="131">
                  <c:v>143</c:v>
                </c:pt>
                <c:pt idx="132">
                  <c:v>46</c:v>
                </c:pt>
                <c:pt idx="133">
                  <c:v>77</c:v>
                </c:pt>
                <c:pt idx="134">
                  <c:v>41</c:v>
                </c:pt>
                <c:pt idx="135">
                  <c:v>64</c:v>
                </c:pt>
                <c:pt idx="136">
                  <c:v>13</c:v>
                </c:pt>
                <c:pt idx="137">
                  <c:v>42</c:v>
                </c:pt>
                <c:pt idx="138">
                  <c:v>92</c:v>
                </c:pt>
                <c:pt idx="139">
                  <c:v>6</c:v>
                </c:pt>
                <c:pt idx="140">
                  <c:v>32</c:v>
                </c:pt>
                <c:pt idx="141">
                  <c:v>24</c:v>
                </c:pt>
                <c:pt idx="142">
                  <c:v>32</c:v>
                </c:pt>
                <c:pt idx="143">
                  <c:v>33</c:v>
                </c:pt>
                <c:pt idx="144">
                  <c:v>55</c:v>
                </c:pt>
                <c:pt idx="145">
                  <c:v>130</c:v>
                </c:pt>
                <c:pt idx="146">
                  <c:v>106</c:v>
                </c:pt>
                <c:pt idx="147">
                  <c:v>41</c:v>
                </c:pt>
                <c:pt idx="148">
                  <c:v>51</c:v>
                </c:pt>
                <c:pt idx="149">
                  <c:v>54</c:v>
                </c:pt>
                <c:pt idx="150">
                  <c:v>37</c:v>
                </c:pt>
                <c:pt idx="151">
                  <c:v>20</c:v>
                </c:pt>
                <c:pt idx="152">
                  <c:v>98</c:v>
                </c:pt>
                <c:pt idx="153">
                  <c:v>72</c:v>
                </c:pt>
                <c:pt idx="154">
                  <c:v>22</c:v>
                </c:pt>
                <c:pt idx="155">
                  <c:v>31</c:v>
                </c:pt>
                <c:pt idx="156">
                  <c:v>115</c:v>
                </c:pt>
                <c:pt idx="157">
                  <c:v>46</c:v>
                </c:pt>
                <c:pt idx="158">
                  <c:v>84</c:v>
                </c:pt>
                <c:pt idx="159">
                  <c:v>15</c:v>
                </c:pt>
                <c:pt idx="160">
                  <c:v>19</c:v>
                </c:pt>
                <c:pt idx="161">
                  <c:v>32</c:v>
                </c:pt>
                <c:pt idx="162">
                  <c:v>55</c:v>
                </c:pt>
                <c:pt idx="163">
                  <c:v>18</c:v>
                </c:pt>
                <c:pt idx="164">
                  <c:v>29</c:v>
                </c:pt>
                <c:pt idx="165">
                  <c:v>15</c:v>
                </c:pt>
                <c:pt idx="166">
                  <c:v>22</c:v>
                </c:pt>
                <c:pt idx="167">
                  <c:v>44</c:v>
                </c:pt>
                <c:pt idx="168">
                  <c:v>58</c:v>
                </c:pt>
                <c:pt idx="169">
                  <c:v>86</c:v>
                </c:pt>
                <c:pt idx="170">
                  <c:v>29</c:v>
                </c:pt>
                <c:pt idx="171">
                  <c:v>39</c:v>
                </c:pt>
                <c:pt idx="172">
                  <c:v>23</c:v>
                </c:pt>
                <c:pt idx="173">
                  <c:v>69</c:v>
                </c:pt>
                <c:pt idx="174">
                  <c:v>31</c:v>
                </c:pt>
                <c:pt idx="175">
                  <c:v>28</c:v>
                </c:pt>
                <c:pt idx="176">
                  <c:v>21</c:v>
                </c:pt>
                <c:pt idx="177">
                  <c:v>54</c:v>
                </c:pt>
                <c:pt idx="178">
                  <c:v>28</c:v>
                </c:pt>
                <c:pt idx="179">
                  <c:v>178</c:v>
                </c:pt>
                <c:pt idx="180">
                  <c:v>64</c:v>
                </c:pt>
                <c:pt idx="181">
                  <c:v>36</c:v>
                </c:pt>
                <c:pt idx="182">
                  <c:v>73</c:v>
                </c:pt>
                <c:pt idx="183">
                  <c:v>23</c:v>
                </c:pt>
                <c:pt idx="184">
                  <c:v>73</c:v>
                </c:pt>
                <c:pt idx="185">
                  <c:v>42</c:v>
                </c:pt>
                <c:pt idx="186">
                  <c:v>39</c:v>
                </c:pt>
                <c:pt idx="187">
                  <c:v>27</c:v>
                </c:pt>
                <c:pt idx="188">
                  <c:v>4</c:v>
                </c:pt>
                <c:pt idx="189">
                  <c:v>13</c:v>
                </c:pt>
                <c:pt idx="190">
                  <c:v>43</c:v>
                </c:pt>
                <c:pt idx="191">
                  <c:v>15</c:v>
                </c:pt>
                <c:pt idx="192">
                  <c:v>60</c:v>
                </c:pt>
                <c:pt idx="193">
                  <c:v>29</c:v>
                </c:pt>
                <c:pt idx="194">
                  <c:v>34</c:v>
                </c:pt>
                <c:pt idx="195">
                  <c:v>4</c:v>
                </c:pt>
                <c:pt idx="196">
                  <c:v>477</c:v>
                </c:pt>
                <c:pt idx="197">
                  <c:v>72</c:v>
                </c:pt>
                <c:pt idx="198">
                  <c:v>110</c:v>
                </c:pt>
                <c:pt idx="199">
                  <c:v>48</c:v>
                </c:pt>
                <c:pt idx="200">
                  <c:v>114</c:v>
                </c:pt>
                <c:pt idx="201">
                  <c:v>35</c:v>
                </c:pt>
                <c:pt idx="202">
                  <c:v>7</c:v>
                </c:pt>
                <c:pt idx="203">
                  <c:v>47</c:v>
                </c:pt>
                <c:pt idx="204">
                  <c:v>85</c:v>
                </c:pt>
                <c:pt idx="205">
                  <c:v>28</c:v>
                </c:pt>
                <c:pt idx="206">
                  <c:v>26</c:v>
                </c:pt>
                <c:pt idx="207">
                  <c:v>193</c:v>
                </c:pt>
                <c:pt idx="208">
                  <c:v>28</c:v>
                </c:pt>
                <c:pt idx="209">
                  <c:v>40</c:v>
                </c:pt>
                <c:pt idx="210">
                  <c:v>36</c:v>
                </c:pt>
                <c:pt idx="211">
                  <c:v>28</c:v>
                </c:pt>
                <c:pt idx="212">
                  <c:v>13</c:v>
                </c:pt>
                <c:pt idx="213">
                  <c:v>27</c:v>
                </c:pt>
                <c:pt idx="214">
                  <c:v>34</c:v>
                </c:pt>
                <c:pt idx="215">
                  <c:v>56</c:v>
                </c:pt>
                <c:pt idx="216">
                  <c:v>18</c:v>
                </c:pt>
                <c:pt idx="217">
                  <c:v>32</c:v>
                </c:pt>
                <c:pt idx="218">
                  <c:v>18</c:v>
                </c:pt>
                <c:pt idx="219">
                  <c:v>32</c:v>
                </c:pt>
                <c:pt idx="220">
                  <c:v>16</c:v>
                </c:pt>
                <c:pt idx="221">
                  <c:v>43</c:v>
                </c:pt>
                <c:pt idx="222">
                  <c:v>27</c:v>
                </c:pt>
                <c:pt idx="223">
                  <c:v>13</c:v>
                </c:pt>
                <c:pt idx="224">
                  <c:v>10</c:v>
                </c:pt>
                <c:pt idx="225">
                  <c:v>29</c:v>
                </c:pt>
                <c:pt idx="226">
                  <c:v>36</c:v>
                </c:pt>
                <c:pt idx="227">
                  <c:v>164</c:v>
                </c:pt>
                <c:pt idx="228">
                  <c:v>91</c:v>
                </c:pt>
                <c:pt idx="229">
                  <c:v>43</c:v>
                </c:pt>
                <c:pt idx="230">
                  <c:v>88</c:v>
                </c:pt>
                <c:pt idx="231">
                  <c:v>24</c:v>
                </c:pt>
                <c:pt idx="232">
                  <c:v>192</c:v>
                </c:pt>
                <c:pt idx="233">
                  <c:v>43</c:v>
                </c:pt>
                <c:pt idx="234">
                  <c:v>25</c:v>
                </c:pt>
                <c:pt idx="235">
                  <c:v>86</c:v>
                </c:pt>
                <c:pt idx="236">
                  <c:v>25</c:v>
                </c:pt>
                <c:pt idx="237">
                  <c:v>95</c:v>
                </c:pt>
                <c:pt idx="238">
                  <c:v>27</c:v>
                </c:pt>
                <c:pt idx="239">
                  <c:v>21</c:v>
                </c:pt>
                <c:pt idx="240">
                  <c:v>8</c:v>
                </c:pt>
                <c:pt idx="241">
                  <c:v>13</c:v>
                </c:pt>
                <c:pt idx="242">
                  <c:v>35</c:v>
                </c:pt>
                <c:pt idx="243">
                  <c:v>45</c:v>
                </c:pt>
                <c:pt idx="244">
                  <c:v>114</c:v>
                </c:pt>
                <c:pt idx="245">
                  <c:v>692</c:v>
                </c:pt>
                <c:pt idx="246">
                  <c:v>73</c:v>
                </c:pt>
                <c:pt idx="247">
                  <c:v>32</c:v>
                </c:pt>
                <c:pt idx="248">
                  <c:v>15</c:v>
                </c:pt>
                <c:pt idx="249">
                  <c:v>132</c:v>
                </c:pt>
                <c:pt idx="250">
                  <c:v>31</c:v>
                </c:pt>
                <c:pt idx="251">
                  <c:v>68</c:v>
                </c:pt>
                <c:pt idx="252">
                  <c:v>75</c:v>
                </c:pt>
                <c:pt idx="253">
                  <c:v>27</c:v>
                </c:pt>
                <c:pt idx="254">
                  <c:v>44</c:v>
                </c:pt>
                <c:pt idx="255">
                  <c:v>87</c:v>
                </c:pt>
                <c:pt idx="256">
                  <c:v>38</c:v>
                </c:pt>
                <c:pt idx="257">
                  <c:v>104</c:v>
                </c:pt>
                <c:pt idx="258">
                  <c:v>59</c:v>
                </c:pt>
                <c:pt idx="259">
                  <c:v>35</c:v>
                </c:pt>
                <c:pt idx="260">
                  <c:v>54</c:v>
                </c:pt>
                <c:pt idx="261">
                  <c:v>15</c:v>
                </c:pt>
                <c:pt idx="262">
                  <c:v>35</c:v>
                </c:pt>
                <c:pt idx="263">
                  <c:v>18</c:v>
                </c:pt>
                <c:pt idx="264">
                  <c:v>95</c:v>
                </c:pt>
                <c:pt idx="265">
                  <c:v>28</c:v>
                </c:pt>
                <c:pt idx="266">
                  <c:v>180</c:v>
                </c:pt>
                <c:pt idx="267">
                  <c:v>20</c:v>
                </c:pt>
                <c:pt idx="268">
                  <c:v>51</c:v>
                </c:pt>
                <c:pt idx="269">
                  <c:v>46</c:v>
                </c:pt>
                <c:pt idx="270">
                  <c:v>15</c:v>
                </c:pt>
                <c:pt idx="271">
                  <c:v>28</c:v>
                </c:pt>
                <c:pt idx="272">
                  <c:v>26</c:v>
                </c:pt>
                <c:pt idx="273">
                  <c:v>25</c:v>
                </c:pt>
                <c:pt idx="274">
                  <c:v>57</c:v>
                </c:pt>
                <c:pt idx="275">
                  <c:v>47</c:v>
                </c:pt>
                <c:pt idx="276">
                  <c:v>136</c:v>
                </c:pt>
                <c:pt idx="277">
                  <c:v>48</c:v>
                </c:pt>
                <c:pt idx="278">
                  <c:v>56</c:v>
                </c:pt>
                <c:pt idx="279">
                  <c:v>31</c:v>
                </c:pt>
                <c:pt idx="280">
                  <c:v>48</c:v>
                </c:pt>
                <c:pt idx="281">
                  <c:v>36</c:v>
                </c:pt>
                <c:pt idx="282">
                  <c:v>98</c:v>
                </c:pt>
                <c:pt idx="283">
                  <c:v>100</c:v>
                </c:pt>
                <c:pt idx="284">
                  <c:v>21</c:v>
                </c:pt>
                <c:pt idx="285">
                  <c:v>61</c:v>
                </c:pt>
                <c:pt idx="286">
                  <c:v>36</c:v>
                </c:pt>
                <c:pt idx="287">
                  <c:v>86</c:v>
                </c:pt>
                <c:pt idx="288">
                  <c:v>53</c:v>
                </c:pt>
                <c:pt idx="289">
                  <c:v>28</c:v>
                </c:pt>
                <c:pt idx="290">
                  <c:v>56</c:v>
                </c:pt>
                <c:pt idx="291">
                  <c:v>47</c:v>
                </c:pt>
                <c:pt idx="292">
                  <c:v>120</c:v>
                </c:pt>
                <c:pt idx="293">
                  <c:v>23</c:v>
                </c:pt>
                <c:pt idx="294">
                  <c:v>35</c:v>
                </c:pt>
                <c:pt idx="295">
                  <c:v>32</c:v>
                </c:pt>
                <c:pt idx="296">
                  <c:v>64</c:v>
                </c:pt>
                <c:pt idx="297">
                  <c:v>57</c:v>
                </c:pt>
                <c:pt idx="298">
                  <c:v>309</c:v>
                </c:pt>
                <c:pt idx="299">
                  <c:v>85</c:v>
                </c:pt>
                <c:pt idx="300">
                  <c:v>44</c:v>
                </c:pt>
                <c:pt idx="301">
                  <c:v>89</c:v>
                </c:pt>
                <c:pt idx="302">
                  <c:v>33</c:v>
                </c:pt>
                <c:pt idx="303">
                  <c:v>37</c:v>
                </c:pt>
                <c:pt idx="304">
                  <c:v>40</c:v>
                </c:pt>
                <c:pt idx="305">
                  <c:v>67</c:v>
                </c:pt>
                <c:pt idx="306">
                  <c:v>30</c:v>
                </c:pt>
                <c:pt idx="307">
                  <c:v>45</c:v>
                </c:pt>
                <c:pt idx="308">
                  <c:v>29</c:v>
                </c:pt>
                <c:pt idx="309">
                  <c:v>92</c:v>
                </c:pt>
                <c:pt idx="310">
                  <c:v>19</c:v>
                </c:pt>
                <c:pt idx="311">
                  <c:v>28</c:v>
                </c:pt>
                <c:pt idx="312">
                  <c:v>25</c:v>
                </c:pt>
                <c:pt idx="313">
                  <c:v>57</c:v>
                </c:pt>
                <c:pt idx="314">
                  <c:v>70</c:v>
                </c:pt>
                <c:pt idx="315">
                  <c:v>36</c:v>
                </c:pt>
                <c:pt idx="316">
                  <c:v>51</c:v>
                </c:pt>
                <c:pt idx="317">
                  <c:v>18</c:v>
                </c:pt>
                <c:pt idx="318">
                  <c:v>112</c:v>
                </c:pt>
                <c:pt idx="319">
                  <c:v>68</c:v>
                </c:pt>
                <c:pt idx="320">
                  <c:v>42</c:v>
                </c:pt>
                <c:pt idx="321">
                  <c:v>13</c:v>
                </c:pt>
                <c:pt idx="322">
                  <c:v>55</c:v>
                </c:pt>
                <c:pt idx="323">
                  <c:v>23</c:v>
                </c:pt>
                <c:pt idx="324">
                  <c:v>16</c:v>
                </c:pt>
                <c:pt idx="325">
                  <c:v>50</c:v>
                </c:pt>
                <c:pt idx="326">
                  <c:v>50</c:v>
                </c:pt>
                <c:pt idx="327">
                  <c:v>19</c:v>
                </c:pt>
                <c:pt idx="328">
                  <c:v>6</c:v>
                </c:pt>
                <c:pt idx="329">
                  <c:v>41</c:v>
                </c:pt>
                <c:pt idx="330">
                  <c:v>28</c:v>
                </c:pt>
                <c:pt idx="331">
                  <c:v>36</c:v>
                </c:pt>
                <c:pt idx="332">
                  <c:v>33</c:v>
                </c:pt>
                <c:pt idx="333">
                  <c:v>1</c:v>
                </c:pt>
                <c:pt idx="334">
                  <c:v>36</c:v>
                </c:pt>
                <c:pt idx="335">
                  <c:v>52</c:v>
                </c:pt>
                <c:pt idx="336">
                  <c:v>18</c:v>
                </c:pt>
                <c:pt idx="337">
                  <c:v>73</c:v>
                </c:pt>
                <c:pt idx="338">
                  <c:v>21</c:v>
                </c:pt>
                <c:pt idx="339">
                  <c:v>25</c:v>
                </c:pt>
                <c:pt idx="340">
                  <c:v>49</c:v>
                </c:pt>
                <c:pt idx="341">
                  <c:v>18</c:v>
                </c:pt>
                <c:pt idx="342">
                  <c:v>157</c:v>
                </c:pt>
                <c:pt idx="343">
                  <c:v>42</c:v>
                </c:pt>
                <c:pt idx="344">
                  <c:v>8</c:v>
                </c:pt>
                <c:pt idx="345">
                  <c:v>20</c:v>
                </c:pt>
                <c:pt idx="346">
                  <c:v>11</c:v>
                </c:pt>
                <c:pt idx="347">
                  <c:v>7</c:v>
                </c:pt>
                <c:pt idx="348">
                  <c:v>119</c:v>
                </c:pt>
                <c:pt idx="349">
                  <c:v>38</c:v>
                </c:pt>
                <c:pt idx="350">
                  <c:v>40</c:v>
                </c:pt>
                <c:pt idx="351">
                  <c:v>51</c:v>
                </c:pt>
                <c:pt idx="352">
                  <c:v>40</c:v>
                </c:pt>
                <c:pt idx="353">
                  <c:v>3</c:v>
                </c:pt>
                <c:pt idx="354">
                  <c:v>90</c:v>
                </c:pt>
                <c:pt idx="355">
                  <c:v>60</c:v>
                </c:pt>
                <c:pt idx="356">
                  <c:v>9</c:v>
                </c:pt>
                <c:pt idx="357">
                  <c:v>37</c:v>
                </c:pt>
                <c:pt idx="358">
                  <c:v>15</c:v>
                </c:pt>
                <c:pt idx="359">
                  <c:v>17</c:v>
                </c:pt>
                <c:pt idx="360">
                  <c:v>5</c:v>
                </c:pt>
                <c:pt idx="361">
                  <c:v>68</c:v>
                </c:pt>
                <c:pt idx="362">
                  <c:v>49</c:v>
                </c:pt>
                <c:pt idx="363">
                  <c:v>17</c:v>
                </c:pt>
                <c:pt idx="364">
                  <c:v>22</c:v>
                </c:pt>
                <c:pt idx="365">
                  <c:v>29</c:v>
                </c:pt>
                <c:pt idx="366">
                  <c:v>85</c:v>
                </c:pt>
                <c:pt idx="367">
                  <c:v>49</c:v>
                </c:pt>
                <c:pt idx="368">
                  <c:v>64</c:v>
                </c:pt>
                <c:pt idx="369">
                  <c:v>38</c:v>
                </c:pt>
                <c:pt idx="370">
                  <c:v>30</c:v>
                </c:pt>
                <c:pt idx="371">
                  <c:v>27</c:v>
                </c:pt>
                <c:pt idx="372">
                  <c:v>11</c:v>
                </c:pt>
                <c:pt idx="373">
                  <c:v>23</c:v>
                </c:pt>
                <c:pt idx="374">
                  <c:v>23</c:v>
                </c:pt>
                <c:pt idx="375">
                  <c:v>17</c:v>
                </c:pt>
                <c:pt idx="376">
                  <c:v>879</c:v>
                </c:pt>
                <c:pt idx="377">
                  <c:v>146</c:v>
                </c:pt>
                <c:pt idx="378">
                  <c:v>27</c:v>
                </c:pt>
                <c:pt idx="37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EB-44A1-AFCA-94FABCBA3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547912"/>
        <c:axId val="429541024"/>
      </c:lineChart>
      <c:catAx>
        <c:axId val="42954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541024"/>
        <c:crosses val="autoZero"/>
        <c:auto val="1"/>
        <c:lblAlgn val="ctr"/>
        <c:lblOffset val="100"/>
        <c:noMultiLvlLbl val="0"/>
      </c:catAx>
      <c:valAx>
        <c:axId val="42954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54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19</c:v>
                </c:pt>
                <c:pt idx="1">
                  <c:v>4</c:v>
                </c:pt>
                <c:pt idx="2">
                  <c:v>41</c:v>
                </c:pt>
                <c:pt idx="3">
                  <c:v>26</c:v>
                </c:pt>
                <c:pt idx="4">
                  <c:v>74</c:v>
                </c:pt>
                <c:pt idx="5">
                  <c:v>31</c:v>
                </c:pt>
                <c:pt idx="6">
                  <c:v>37</c:v>
                </c:pt>
                <c:pt idx="7">
                  <c:v>7</c:v>
                </c:pt>
                <c:pt idx="8">
                  <c:v>13</c:v>
                </c:pt>
                <c:pt idx="9">
                  <c:v>100</c:v>
                </c:pt>
                <c:pt idx="10">
                  <c:v>2</c:v>
                </c:pt>
                <c:pt idx="11">
                  <c:v>32</c:v>
                </c:pt>
                <c:pt idx="12">
                  <c:v>9</c:v>
                </c:pt>
                <c:pt idx="13">
                  <c:v>4</c:v>
                </c:pt>
                <c:pt idx="14">
                  <c:v>11</c:v>
                </c:pt>
                <c:pt idx="15">
                  <c:v>17</c:v>
                </c:pt>
                <c:pt idx="16">
                  <c:v>68</c:v>
                </c:pt>
                <c:pt idx="17">
                  <c:v>11</c:v>
                </c:pt>
                <c:pt idx="18">
                  <c:v>15</c:v>
                </c:pt>
                <c:pt idx="19">
                  <c:v>84</c:v>
                </c:pt>
                <c:pt idx="20">
                  <c:v>17</c:v>
                </c:pt>
                <c:pt idx="21">
                  <c:v>4</c:v>
                </c:pt>
                <c:pt idx="22">
                  <c:v>26</c:v>
                </c:pt>
                <c:pt idx="23">
                  <c:v>9</c:v>
                </c:pt>
                <c:pt idx="24">
                  <c:v>7</c:v>
                </c:pt>
                <c:pt idx="25">
                  <c:v>8</c:v>
                </c:pt>
                <c:pt idx="26">
                  <c:v>5</c:v>
                </c:pt>
                <c:pt idx="27">
                  <c:v>6</c:v>
                </c:pt>
                <c:pt idx="28">
                  <c:v>30</c:v>
                </c:pt>
                <c:pt idx="29">
                  <c:v>7</c:v>
                </c:pt>
                <c:pt idx="30">
                  <c:v>11</c:v>
                </c:pt>
                <c:pt idx="31">
                  <c:v>9</c:v>
                </c:pt>
                <c:pt idx="32">
                  <c:v>40</c:v>
                </c:pt>
                <c:pt idx="33">
                  <c:v>16</c:v>
                </c:pt>
                <c:pt idx="34">
                  <c:v>15</c:v>
                </c:pt>
                <c:pt idx="35">
                  <c:v>17</c:v>
                </c:pt>
                <c:pt idx="36">
                  <c:v>3</c:v>
                </c:pt>
                <c:pt idx="37">
                  <c:v>14</c:v>
                </c:pt>
                <c:pt idx="38">
                  <c:v>22</c:v>
                </c:pt>
                <c:pt idx="39">
                  <c:v>7</c:v>
                </c:pt>
                <c:pt idx="40">
                  <c:v>2</c:v>
                </c:pt>
                <c:pt idx="41">
                  <c:v>26</c:v>
                </c:pt>
                <c:pt idx="42">
                  <c:v>15</c:v>
                </c:pt>
                <c:pt idx="43">
                  <c:v>5</c:v>
                </c:pt>
                <c:pt idx="44">
                  <c:v>6</c:v>
                </c:pt>
                <c:pt idx="45">
                  <c:v>10</c:v>
                </c:pt>
                <c:pt idx="46">
                  <c:v>67</c:v>
                </c:pt>
                <c:pt idx="47">
                  <c:v>3</c:v>
                </c:pt>
                <c:pt idx="48">
                  <c:v>0</c:v>
                </c:pt>
                <c:pt idx="49">
                  <c:v>17</c:v>
                </c:pt>
                <c:pt idx="50">
                  <c:v>8</c:v>
                </c:pt>
                <c:pt idx="51">
                  <c:v>3</c:v>
                </c:pt>
                <c:pt idx="52">
                  <c:v>92</c:v>
                </c:pt>
                <c:pt idx="53">
                  <c:v>5</c:v>
                </c:pt>
                <c:pt idx="54">
                  <c:v>13</c:v>
                </c:pt>
                <c:pt idx="55">
                  <c:v>19</c:v>
                </c:pt>
                <c:pt idx="56">
                  <c:v>1</c:v>
                </c:pt>
                <c:pt idx="57">
                  <c:v>6</c:v>
                </c:pt>
                <c:pt idx="58">
                  <c:v>12</c:v>
                </c:pt>
                <c:pt idx="59">
                  <c:v>16</c:v>
                </c:pt>
                <c:pt idx="60">
                  <c:v>22</c:v>
                </c:pt>
                <c:pt idx="61">
                  <c:v>6</c:v>
                </c:pt>
                <c:pt idx="62">
                  <c:v>51</c:v>
                </c:pt>
                <c:pt idx="63">
                  <c:v>13</c:v>
                </c:pt>
                <c:pt idx="64">
                  <c:v>20</c:v>
                </c:pt>
                <c:pt idx="65">
                  <c:v>616</c:v>
                </c:pt>
                <c:pt idx="66">
                  <c:v>201</c:v>
                </c:pt>
                <c:pt idx="67">
                  <c:v>247</c:v>
                </c:pt>
                <c:pt idx="68">
                  <c:v>179</c:v>
                </c:pt>
                <c:pt idx="69">
                  <c:v>25</c:v>
                </c:pt>
                <c:pt idx="70">
                  <c:v>10</c:v>
                </c:pt>
                <c:pt idx="71">
                  <c:v>62</c:v>
                </c:pt>
                <c:pt idx="72">
                  <c:v>30</c:v>
                </c:pt>
                <c:pt idx="73">
                  <c:v>17</c:v>
                </c:pt>
                <c:pt idx="74">
                  <c:v>6</c:v>
                </c:pt>
                <c:pt idx="75">
                  <c:v>1</c:v>
                </c:pt>
                <c:pt idx="76">
                  <c:v>2</c:v>
                </c:pt>
                <c:pt idx="77">
                  <c:v>8</c:v>
                </c:pt>
                <c:pt idx="78">
                  <c:v>23</c:v>
                </c:pt>
                <c:pt idx="79">
                  <c:v>7</c:v>
                </c:pt>
                <c:pt idx="80">
                  <c:v>43</c:v>
                </c:pt>
                <c:pt idx="81">
                  <c:v>10</c:v>
                </c:pt>
                <c:pt idx="82">
                  <c:v>1</c:v>
                </c:pt>
                <c:pt idx="83">
                  <c:v>0</c:v>
                </c:pt>
                <c:pt idx="84">
                  <c:v>9</c:v>
                </c:pt>
                <c:pt idx="85">
                  <c:v>15</c:v>
                </c:pt>
                <c:pt idx="86">
                  <c:v>39</c:v>
                </c:pt>
                <c:pt idx="87">
                  <c:v>20</c:v>
                </c:pt>
                <c:pt idx="88">
                  <c:v>7</c:v>
                </c:pt>
                <c:pt idx="89">
                  <c:v>61</c:v>
                </c:pt>
                <c:pt idx="90">
                  <c:v>9</c:v>
                </c:pt>
                <c:pt idx="91">
                  <c:v>13</c:v>
                </c:pt>
                <c:pt idx="92">
                  <c:v>1</c:v>
                </c:pt>
                <c:pt idx="93">
                  <c:v>6</c:v>
                </c:pt>
                <c:pt idx="94">
                  <c:v>49</c:v>
                </c:pt>
                <c:pt idx="95">
                  <c:v>14</c:v>
                </c:pt>
                <c:pt idx="96">
                  <c:v>63</c:v>
                </c:pt>
                <c:pt idx="97">
                  <c:v>4</c:v>
                </c:pt>
                <c:pt idx="98">
                  <c:v>19</c:v>
                </c:pt>
                <c:pt idx="99">
                  <c:v>30</c:v>
                </c:pt>
                <c:pt idx="100">
                  <c:v>4</c:v>
                </c:pt>
                <c:pt idx="101">
                  <c:v>9</c:v>
                </c:pt>
                <c:pt idx="102">
                  <c:v>12</c:v>
                </c:pt>
                <c:pt idx="103">
                  <c:v>14</c:v>
                </c:pt>
                <c:pt idx="104">
                  <c:v>19</c:v>
                </c:pt>
                <c:pt idx="105">
                  <c:v>24</c:v>
                </c:pt>
                <c:pt idx="106">
                  <c:v>27</c:v>
                </c:pt>
                <c:pt idx="107">
                  <c:v>14</c:v>
                </c:pt>
                <c:pt idx="108">
                  <c:v>54</c:v>
                </c:pt>
                <c:pt idx="109">
                  <c:v>7</c:v>
                </c:pt>
                <c:pt idx="110">
                  <c:v>3</c:v>
                </c:pt>
                <c:pt idx="111">
                  <c:v>20</c:v>
                </c:pt>
                <c:pt idx="112">
                  <c:v>16</c:v>
                </c:pt>
                <c:pt idx="113">
                  <c:v>3</c:v>
                </c:pt>
                <c:pt idx="114">
                  <c:v>5</c:v>
                </c:pt>
                <c:pt idx="115">
                  <c:v>12</c:v>
                </c:pt>
                <c:pt idx="116">
                  <c:v>7</c:v>
                </c:pt>
                <c:pt idx="117">
                  <c:v>5</c:v>
                </c:pt>
                <c:pt idx="118">
                  <c:v>3</c:v>
                </c:pt>
                <c:pt idx="119">
                  <c:v>11</c:v>
                </c:pt>
                <c:pt idx="120">
                  <c:v>15</c:v>
                </c:pt>
                <c:pt idx="121">
                  <c:v>1</c:v>
                </c:pt>
                <c:pt idx="122">
                  <c:v>5</c:v>
                </c:pt>
                <c:pt idx="123">
                  <c:v>12</c:v>
                </c:pt>
                <c:pt idx="124">
                  <c:v>14</c:v>
                </c:pt>
                <c:pt idx="125">
                  <c:v>23</c:v>
                </c:pt>
                <c:pt idx="126">
                  <c:v>11</c:v>
                </c:pt>
                <c:pt idx="127">
                  <c:v>20</c:v>
                </c:pt>
                <c:pt idx="128">
                  <c:v>24</c:v>
                </c:pt>
                <c:pt idx="129">
                  <c:v>41</c:v>
                </c:pt>
                <c:pt idx="130">
                  <c:v>13</c:v>
                </c:pt>
                <c:pt idx="131">
                  <c:v>27</c:v>
                </c:pt>
                <c:pt idx="132">
                  <c:v>12</c:v>
                </c:pt>
                <c:pt idx="133">
                  <c:v>17</c:v>
                </c:pt>
                <c:pt idx="134">
                  <c:v>16</c:v>
                </c:pt>
                <c:pt idx="135">
                  <c:v>21</c:v>
                </c:pt>
                <c:pt idx="136">
                  <c:v>6</c:v>
                </c:pt>
                <c:pt idx="137">
                  <c:v>15</c:v>
                </c:pt>
                <c:pt idx="138">
                  <c:v>22</c:v>
                </c:pt>
                <c:pt idx="139">
                  <c:v>0</c:v>
                </c:pt>
                <c:pt idx="140">
                  <c:v>8</c:v>
                </c:pt>
                <c:pt idx="141">
                  <c:v>10</c:v>
                </c:pt>
                <c:pt idx="142">
                  <c:v>19</c:v>
                </c:pt>
                <c:pt idx="143">
                  <c:v>14</c:v>
                </c:pt>
                <c:pt idx="144">
                  <c:v>23</c:v>
                </c:pt>
                <c:pt idx="145">
                  <c:v>16</c:v>
                </c:pt>
                <c:pt idx="146">
                  <c:v>44</c:v>
                </c:pt>
                <c:pt idx="147">
                  <c:v>21</c:v>
                </c:pt>
                <c:pt idx="148">
                  <c:v>13</c:v>
                </c:pt>
                <c:pt idx="149">
                  <c:v>20</c:v>
                </c:pt>
                <c:pt idx="150">
                  <c:v>25</c:v>
                </c:pt>
                <c:pt idx="151">
                  <c:v>4</c:v>
                </c:pt>
                <c:pt idx="152">
                  <c:v>44</c:v>
                </c:pt>
                <c:pt idx="153">
                  <c:v>42</c:v>
                </c:pt>
                <c:pt idx="154">
                  <c:v>8</c:v>
                </c:pt>
                <c:pt idx="155">
                  <c:v>14</c:v>
                </c:pt>
                <c:pt idx="156">
                  <c:v>113</c:v>
                </c:pt>
                <c:pt idx="157">
                  <c:v>24</c:v>
                </c:pt>
                <c:pt idx="158">
                  <c:v>48</c:v>
                </c:pt>
                <c:pt idx="159">
                  <c:v>7</c:v>
                </c:pt>
                <c:pt idx="160">
                  <c:v>7</c:v>
                </c:pt>
                <c:pt idx="161">
                  <c:v>20</c:v>
                </c:pt>
                <c:pt idx="162">
                  <c:v>12</c:v>
                </c:pt>
                <c:pt idx="163">
                  <c:v>7</c:v>
                </c:pt>
                <c:pt idx="164">
                  <c:v>5</c:v>
                </c:pt>
                <c:pt idx="165">
                  <c:v>5</c:v>
                </c:pt>
                <c:pt idx="166">
                  <c:v>9</c:v>
                </c:pt>
                <c:pt idx="167">
                  <c:v>15</c:v>
                </c:pt>
                <c:pt idx="168">
                  <c:v>35</c:v>
                </c:pt>
                <c:pt idx="169">
                  <c:v>34</c:v>
                </c:pt>
                <c:pt idx="170">
                  <c:v>9</c:v>
                </c:pt>
                <c:pt idx="171">
                  <c:v>16</c:v>
                </c:pt>
                <c:pt idx="172">
                  <c:v>7</c:v>
                </c:pt>
                <c:pt idx="173">
                  <c:v>13</c:v>
                </c:pt>
                <c:pt idx="174">
                  <c:v>11</c:v>
                </c:pt>
                <c:pt idx="175">
                  <c:v>6</c:v>
                </c:pt>
                <c:pt idx="176">
                  <c:v>5</c:v>
                </c:pt>
                <c:pt idx="177">
                  <c:v>28</c:v>
                </c:pt>
                <c:pt idx="178">
                  <c:v>19</c:v>
                </c:pt>
                <c:pt idx="179">
                  <c:v>47</c:v>
                </c:pt>
                <c:pt idx="180">
                  <c:v>20</c:v>
                </c:pt>
                <c:pt idx="181">
                  <c:v>10</c:v>
                </c:pt>
                <c:pt idx="182">
                  <c:v>24</c:v>
                </c:pt>
                <c:pt idx="183">
                  <c:v>9</c:v>
                </c:pt>
                <c:pt idx="184">
                  <c:v>18</c:v>
                </c:pt>
                <c:pt idx="185">
                  <c:v>11</c:v>
                </c:pt>
                <c:pt idx="186">
                  <c:v>17</c:v>
                </c:pt>
                <c:pt idx="187">
                  <c:v>5</c:v>
                </c:pt>
                <c:pt idx="188">
                  <c:v>1</c:v>
                </c:pt>
                <c:pt idx="189">
                  <c:v>1</c:v>
                </c:pt>
                <c:pt idx="190">
                  <c:v>9</c:v>
                </c:pt>
                <c:pt idx="191">
                  <c:v>4</c:v>
                </c:pt>
                <c:pt idx="192">
                  <c:v>22</c:v>
                </c:pt>
                <c:pt idx="193">
                  <c:v>9</c:v>
                </c:pt>
                <c:pt idx="194">
                  <c:v>11</c:v>
                </c:pt>
                <c:pt idx="195">
                  <c:v>0</c:v>
                </c:pt>
                <c:pt idx="196">
                  <c:v>107</c:v>
                </c:pt>
                <c:pt idx="197">
                  <c:v>30</c:v>
                </c:pt>
                <c:pt idx="198">
                  <c:v>29</c:v>
                </c:pt>
                <c:pt idx="199">
                  <c:v>12</c:v>
                </c:pt>
                <c:pt idx="200">
                  <c:v>41</c:v>
                </c:pt>
                <c:pt idx="201">
                  <c:v>18</c:v>
                </c:pt>
                <c:pt idx="202">
                  <c:v>0</c:v>
                </c:pt>
                <c:pt idx="203">
                  <c:v>16</c:v>
                </c:pt>
                <c:pt idx="204">
                  <c:v>17</c:v>
                </c:pt>
                <c:pt idx="205">
                  <c:v>13</c:v>
                </c:pt>
                <c:pt idx="206">
                  <c:v>5</c:v>
                </c:pt>
                <c:pt idx="207">
                  <c:v>36</c:v>
                </c:pt>
                <c:pt idx="208">
                  <c:v>16</c:v>
                </c:pt>
                <c:pt idx="209">
                  <c:v>15</c:v>
                </c:pt>
                <c:pt idx="210">
                  <c:v>13</c:v>
                </c:pt>
                <c:pt idx="211">
                  <c:v>12</c:v>
                </c:pt>
                <c:pt idx="212">
                  <c:v>5</c:v>
                </c:pt>
                <c:pt idx="213">
                  <c:v>7</c:v>
                </c:pt>
                <c:pt idx="214">
                  <c:v>4</c:v>
                </c:pt>
                <c:pt idx="215">
                  <c:v>16</c:v>
                </c:pt>
                <c:pt idx="216">
                  <c:v>7</c:v>
                </c:pt>
                <c:pt idx="217">
                  <c:v>5</c:v>
                </c:pt>
                <c:pt idx="218">
                  <c:v>8</c:v>
                </c:pt>
                <c:pt idx="219">
                  <c:v>15</c:v>
                </c:pt>
                <c:pt idx="220">
                  <c:v>8</c:v>
                </c:pt>
                <c:pt idx="221">
                  <c:v>14</c:v>
                </c:pt>
                <c:pt idx="222">
                  <c:v>16</c:v>
                </c:pt>
                <c:pt idx="223">
                  <c:v>2</c:v>
                </c:pt>
                <c:pt idx="224">
                  <c:v>0</c:v>
                </c:pt>
                <c:pt idx="225">
                  <c:v>9</c:v>
                </c:pt>
                <c:pt idx="226">
                  <c:v>9</c:v>
                </c:pt>
                <c:pt idx="227">
                  <c:v>35</c:v>
                </c:pt>
                <c:pt idx="228">
                  <c:v>25</c:v>
                </c:pt>
                <c:pt idx="229">
                  <c:v>8</c:v>
                </c:pt>
                <c:pt idx="230">
                  <c:v>17</c:v>
                </c:pt>
                <c:pt idx="231">
                  <c:v>8</c:v>
                </c:pt>
                <c:pt idx="232">
                  <c:v>33</c:v>
                </c:pt>
                <c:pt idx="233">
                  <c:v>8</c:v>
                </c:pt>
                <c:pt idx="234">
                  <c:v>12</c:v>
                </c:pt>
                <c:pt idx="235">
                  <c:v>24</c:v>
                </c:pt>
                <c:pt idx="236">
                  <c:v>6</c:v>
                </c:pt>
                <c:pt idx="237">
                  <c:v>29</c:v>
                </c:pt>
                <c:pt idx="238">
                  <c:v>4</c:v>
                </c:pt>
                <c:pt idx="239">
                  <c:v>5</c:v>
                </c:pt>
                <c:pt idx="240">
                  <c:v>2</c:v>
                </c:pt>
                <c:pt idx="241">
                  <c:v>2</c:v>
                </c:pt>
                <c:pt idx="242">
                  <c:v>29</c:v>
                </c:pt>
                <c:pt idx="243">
                  <c:v>18</c:v>
                </c:pt>
                <c:pt idx="244">
                  <c:v>25</c:v>
                </c:pt>
                <c:pt idx="245">
                  <c:v>162</c:v>
                </c:pt>
                <c:pt idx="246">
                  <c:v>27</c:v>
                </c:pt>
                <c:pt idx="247">
                  <c:v>9</c:v>
                </c:pt>
                <c:pt idx="248">
                  <c:v>8</c:v>
                </c:pt>
                <c:pt idx="249">
                  <c:v>23</c:v>
                </c:pt>
                <c:pt idx="250">
                  <c:v>3</c:v>
                </c:pt>
                <c:pt idx="251">
                  <c:v>15</c:v>
                </c:pt>
                <c:pt idx="252">
                  <c:v>27</c:v>
                </c:pt>
                <c:pt idx="253">
                  <c:v>8</c:v>
                </c:pt>
                <c:pt idx="254">
                  <c:v>26</c:v>
                </c:pt>
                <c:pt idx="255">
                  <c:v>40</c:v>
                </c:pt>
                <c:pt idx="256">
                  <c:v>10</c:v>
                </c:pt>
                <c:pt idx="257">
                  <c:v>27</c:v>
                </c:pt>
                <c:pt idx="258">
                  <c:v>19</c:v>
                </c:pt>
                <c:pt idx="259">
                  <c:v>22</c:v>
                </c:pt>
                <c:pt idx="260">
                  <c:v>20</c:v>
                </c:pt>
                <c:pt idx="261">
                  <c:v>7</c:v>
                </c:pt>
                <c:pt idx="262">
                  <c:v>10</c:v>
                </c:pt>
                <c:pt idx="263">
                  <c:v>5</c:v>
                </c:pt>
                <c:pt idx="264">
                  <c:v>36</c:v>
                </c:pt>
                <c:pt idx="265">
                  <c:v>6</c:v>
                </c:pt>
                <c:pt idx="266">
                  <c:v>33</c:v>
                </c:pt>
                <c:pt idx="267">
                  <c:v>8</c:v>
                </c:pt>
                <c:pt idx="268">
                  <c:v>6</c:v>
                </c:pt>
                <c:pt idx="269">
                  <c:v>13</c:v>
                </c:pt>
                <c:pt idx="270">
                  <c:v>4</c:v>
                </c:pt>
                <c:pt idx="271">
                  <c:v>12</c:v>
                </c:pt>
                <c:pt idx="272">
                  <c:v>6</c:v>
                </c:pt>
                <c:pt idx="273">
                  <c:v>6</c:v>
                </c:pt>
                <c:pt idx="274">
                  <c:v>27</c:v>
                </c:pt>
                <c:pt idx="275">
                  <c:v>18</c:v>
                </c:pt>
                <c:pt idx="276">
                  <c:v>40</c:v>
                </c:pt>
                <c:pt idx="277">
                  <c:v>23</c:v>
                </c:pt>
                <c:pt idx="278">
                  <c:v>17</c:v>
                </c:pt>
                <c:pt idx="279">
                  <c:v>11</c:v>
                </c:pt>
                <c:pt idx="280">
                  <c:v>15</c:v>
                </c:pt>
                <c:pt idx="281">
                  <c:v>37</c:v>
                </c:pt>
                <c:pt idx="282">
                  <c:v>24</c:v>
                </c:pt>
                <c:pt idx="283">
                  <c:v>15</c:v>
                </c:pt>
                <c:pt idx="284">
                  <c:v>28</c:v>
                </c:pt>
                <c:pt idx="285">
                  <c:v>7</c:v>
                </c:pt>
                <c:pt idx="286">
                  <c:v>6</c:v>
                </c:pt>
                <c:pt idx="287">
                  <c:v>16</c:v>
                </c:pt>
                <c:pt idx="288">
                  <c:v>13</c:v>
                </c:pt>
                <c:pt idx="289">
                  <c:v>6</c:v>
                </c:pt>
                <c:pt idx="290">
                  <c:v>14</c:v>
                </c:pt>
                <c:pt idx="291">
                  <c:v>4</c:v>
                </c:pt>
                <c:pt idx="292">
                  <c:v>38</c:v>
                </c:pt>
                <c:pt idx="293">
                  <c:v>6</c:v>
                </c:pt>
                <c:pt idx="294">
                  <c:v>9</c:v>
                </c:pt>
                <c:pt idx="295">
                  <c:v>7</c:v>
                </c:pt>
                <c:pt idx="296">
                  <c:v>16</c:v>
                </c:pt>
                <c:pt idx="297">
                  <c:v>19</c:v>
                </c:pt>
                <c:pt idx="298">
                  <c:v>100</c:v>
                </c:pt>
                <c:pt idx="299">
                  <c:v>14</c:v>
                </c:pt>
                <c:pt idx="300">
                  <c:v>11</c:v>
                </c:pt>
                <c:pt idx="301">
                  <c:v>10</c:v>
                </c:pt>
                <c:pt idx="302">
                  <c:v>5</c:v>
                </c:pt>
                <c:pt idx="303">
                  <c:v>5</c:v>
                </c:pt>
                <c:pt idx="304">
                  <c:v>16</c:v>
                </c:pt>
                <c:pt idx="305">
                  <c:v>14</c:v>
                </c:pt>
                <c:pt idx="306">
                  <c:v>6</c:v>
                </c:pt>
                <c:pt idx="307">
                  <c:v>30</c:v>
                </c:pt>
                <c:pt idx="308">
                  <c:v>5</c:v>
                </c:pt>
                <c:pt idx="309">
                  <c:v>34</c:v>
                </c:pt>
                <c:pt idx="310">
                  <c:v>5</c:v>
                </c:pt>
                <c:pt idx="311">
                  <c:v>11</c:v>
                </c:pt>
                <c:pt idx="312">
                  <c:v>6</c:v>
                </c:pt>
                <c:pt idx="313">
                  <c:v>14</c:v>
                </c:pt>
                <c:pt idx="314">
                  <c:v>7</c:v>
                </c:pt>
                <c:pt idx="315">
                  <c:v>14</c:v>
                </c:pt>
                <c:pt idx="316">
                  <c:v>12</c:v>
                </c:pt>
                <c:pt idx="317">
                  <c:v>3</c:v>
                </c:pt>
                <c:pt idx="318">
                  <c:v>36</c:v>
                </c:pt>
                <c:pt idx="319">
                  <c:v>13</c:v>
                </c:pt>
                <c:pt idx="320">
                  <c:v>6</c:v>
                </c:pt>
                <c:pt idx="321">
                  <c:v>2</c:v>
                </c:pt>
                <c:pt idx="322">
                  <c:v>13</c:v>
                </c:pt>
                <c:pt idx="323">
                  <c:v>3</c:v>
                </c:pt>
                <c:pt idx="324">
                  <c:v>5</c:v>
                </c:pt>
                <c:pt idx="325">
                  <c:v>29</c:v>
                </c:pt>
                <c:pt idx="326">
                  <c:v>13</c:v>
                </c:pt>
                <c:pt idx="327">
                  <c:v>9</c:v>
                </c:pt>
                <c:pt idx="328">
                  <c:v>2</c:v>
                </c:pt>
                <c:pt idx="329">
                  <c:v>7</c:v>
                </c:pt>
                <c:pt idx="330">
                  <c:v>8</c:v>
                </c:pt>
                <c:pt idx="331">
                  <c:v>7</c:v>
                </c:pt>
                <c:pt idx="332">
                  <c:v>8</c:v>
                </c:pt>
                <c:pt idx="333">
                  <c:v>1</c:v>
                </c:pt>
                <c:pt idx="334">
                  <c:v>13</c:v>
                </c:pt>
                <c:pt idx="335">
                  <c:v>21</c:v>
                </c:pt>
                <c:pt idx="336">
                  <c:v>1</c:v>
                </c:pt>
                <c:pt idx="337">
                  <c:v>18</c:v>
                </c:pt>
                <c:pt idx="338">
                  <c:v>5</c:v>
                </c:pt>
                <c:pt idx="339">
                  <c:v>3</c:v>
                </c:pt>
                <c:pt idx="340">
                  <c:v>3</c:v>
                </c:pt>
                <c:pt idx="341">
                  <c:v>14</c:v>
                </c:pt>
                <c:pt idx="342">
                  <c:v>34</c:v>
                </c:pt>
                <c:pt idx="343">
                  <c:v>12</c:v>
                </c:pt>
                <c:pt idx="344">
                  <c:v>5</c:v>
                </c:pt>
                <c:pt idx="345">
                  <c:v>11</c:v>
                </c:pt>
                <c:pt idx="346">
                  <c:v>2</c:v>
                </c:pt>
                <c:pt idx="347">
                  <c:v>2</c:v>
                </c:pt>
                <c:pt idx="348">
                  <c:v>25</c:v>
                </c:pt>
                <c:pt idx="349">
                  <c:v>8</c:v>
                </c:pt>
                <c:pt idx="350">
                  <c:v>7</c:v>
                </c:pt>
                <c:pt idx="351">
                  <c:v>7</c:v>
                </c:pt>
                <c:pt idx="352">
                  <c:v>10</c:v>
                </c:pt>
                <c:pt idx="353">
                  <c:v>1</c:v>
                </c:pt>
                <c:pt idx="354">
                  <c:v>22</c:v>
                </c:pt>
                <c:pt idx="355">
                  <c:v>9</c:v>
                </c:pt>
                <c:pt idx="356">
                  <c:v>1</c:v>
                </c:pt>
                <c:pt idx="357">
                  <c:v>17</c:v>
                </c:pt>
                <c:pt idx="358">
                  <c:v>3</c:v>
                </c:pt>
                <c:pt idx="359">
                  <c:v>8</c:v>
                </c:pt>
                <c:pt idx="360">
                  <c:v>1</c:v>
                </c:pt>
                <c:pt idx="361">
                  <c:v>14</c:v>
                </c:pt>
                <c:pt idx="362">
                  <c:v>18</c:v>
                </c:pt>
                <c:pt idx="363">
                  <c:v>4</c:v>
                </c:pt>
                <c:pt idx="364">
                  <c:v>4</c:v>
                </c:pt>
                <c:pt idx="365">
                  <c:v>11</c:v>
                </c:pt>
                <c:pt idx="366">
                  <c:v>14</c:v>
                </c:pt>
                <c:pt idx="367">
                  <c:v>13</c:v>
                </c:pt>
                <c:pt idx="368">
                  <c:v>33</c:v>
                </c:pt>
                <c:pt idx="369">
                  <c:v>6</c:v>
                </c:pt>
                <c:pt idx="370">
                  <c:v>13</c:v>
                </c:pt>
                <c:pt idx="371">
                  <c:v>7</c:v>
                </c:pt>
                <c:pt idx="372">
                  <c:v>8</c:v>
                </c:pt>
                <c:pt idx="373">
                  <c:v>8</c:v>
                </c:pt>
                <c:pt idx="374">
                  <c:v>9</c:v>
                </c:pt>
                <c:pt idx="375">
                  <c:v>6</c:v>
                </c:pt>
                <c:pt idx="376">
                  <c:v>178</c:v>
                </c:pt>
                <c:pt idx="377">
                  <c:v>38</c:v>
                </c:pt>
                <c:pt idx="378">
                  <c:v>12</c:v>
                </c:pt>
                <c:pt idx="37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1C-445B-AE59-E723B9573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544304"/>
        <c:axId val="429543976"/>
      </c:lineChart>
      <c:catAx>
        <c:axId val="42954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543976"/>
        <c:crosses val="autoZero"/>
        <c:auto val="1"/>
        <c:lblAlgn val="ctr"/>
        <c:lblOffset val="100"/>
        <c:noMultiLvlLbl val="0"/>
      </c:catAx>
      <c:valAx>
        <c:axId val="42954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54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5</c:v>
                </c:pt>
                <c:pt idx="1">
                  <c:v>12</c:v>
                </c:pt>
                <c:pt idx="2">
                  <c:v>158</c:v>
                </c:pt>
                <c:pt idx="3">
                  <c:v>63</c:v>
                </c:pt>
                <c:pt idx="4">
                  <c:v>18</c:v>
                </c:pt>
                <c:pt idx="5">
                  <c:v>9</c:v>
                </c:pt>
                <c:pt idx="6">
                  <c:v>22</c:v>
                </c:pt>
                <c:pt idx="7">
                  <c:v>11</c:v>
                </c:pt>
                <c:pt idx="8">
                  <c:v>9</c:v>
                </c:pt>
                <c:pt idx="9">
                  <c:v>60</c:v>
                </c:pt>
                <c:pt idx="10">
                  <c:v>27</c:v>
                </c:pt>
                <c:pt idx="11">
                  <c:v>26</c:v>
                </c:pt>
                <c:pt idx="12">
                  <c:v>25</c:v>
                </c:pt>
                <c:pt idx="13">
                  <c:v>5</c:v>
                </c:pt>
                <c:pt idx="14">
                  <c:v>11</c:v>
                </c:pt>
                <c:pt idx="15">
                  <c:v>49</c:v>
                </c:pt>
                <c:pt idx="16">
                  <c:v>13</c:v>
                </c:pt>
                <c:pt idx="17">
                  <c:v>5</c:v>
                </c:pt>
                <c:pt idx="18">
                  <c:v>2</c:v>
                </c:pt>
                <c:pt idx="19">
                  <c:v>40</c:v>
                </c:pt>
                <c:pt idx="20">
                  <c:v>18</c:v>
                </c:pt>
                <c:pt idx="21">
                  <c:v>14</c:v>
                </c:pt>
                <c:pt idx="22">
                  <c:v>25</c:v>
                </c:pt>
                <c:pt idx="23">
                  <c:v>18</c:v>
                </c:pt>
                <c:pt idx="24">
                  <c:v>6</c:v>
                </c:pt>
                <c:pt idx="25">
                  <c:v>15</c:v>
                </c:pt>
                <c:pt idx="26">
                  <c:v>11</c:v>
                </c:pt>
                <c:pt idx="27">
                  <c:v>9</c:v>
                </c:pt>
                <c:pt idx="28">
                  <c:v>20</c:v>
                </c:pt>
                <c:pt idx="29">
                  <c:v>19</c:v>
                </c:pt>
                <c:pt idx="30">
                  <c:v>9</c:v>
                </c:pt>
                <c:pt idx="31">
                  <c:v>23</c:v>
                </c:pt>
                <c:pt idx="32">
                  <c:v>18</c:v>
                </c:pt>
                <c:pt idx="33">
                  <c:v>9</c:v>
                </c:pt>
                <c:pt idx="34">
                  <c:v>13</c:v>
                </c:pt>
                <c:pt idx="35">
                  <c:v>11</c:v>
                </c:pt>
                <c:pt idx="36">
                  <c:v>7</c:v>
                </c:pt>
                <c:pt idx="37">
                  <c:v>11</c:v>
                </c:pt>
                <c:pt idx="38">
                  <c:v>9</c:v>
                </c:pt>
                <c:pt idx="39">
                  <c:v>14</c:v>
                </c:pt>
                <c:pt idx="40">
                  <c:v>8</c:v>
                </c:pt>
                <c:pt idx="41">
                  <c:v>23</c:v>
                </c:pt>
                <c:pt idx="42">
                  <c:v>21</c:v>
                </c:pt>
                <c:pt idx="43">
                  <c:v>12</c:v>
                </c:pt>
                <c:pt idx="44">
                  <c:v>11</c:v>
                </c:pt>
                <c:pt idx="45">
                  <c:v>7</c:v>
                </c:pt>
                <c:pt idx="46">
                  <c:v>21</c:v>
                </c:pt>
                <c:pt idx="47">
                  <c:v>8</c:v>
                </c:pt>
                <c:pt idx="48">
                  <c:v>3</c:v>
                </c:pt>
                <c:pt idx="49">
                  <c:v>7</c:v>
                </c:pt>
                <c:pt idx="50">
                  <c:v>5</c:v>
                </c:pt>
                <c:pt idx="51">
                  <c:v>2</c:v>
                </c:pt>
                <c:pt idx="52">
                  <c:v>22</c:v>
                </c:pt>
                <c:pt idx="53">
                  <c:v>14</c:v>
                </c:pt>
                <c:pt idx="54">
                  <c:v>6</c:v>
                </c:pt>
                <c:pt idx="55">
                  <c:v>6</c:v>
                </c:pt>
                <c:pt idx="56">
                  <c:v>3</c:v>
                </c:pt>
                <c:pt idx="57">
                  <c:v>14</c:v>
                </c:pt>
                <c:pt idx="58">
                  <c:v>11</c:v>
                </c:pt>
                <c:pt idx="59">
                  <c:v>27</c:v>
                </c:pt>
                <c:pt idx="60">
                  <c:v>17</c:v>
                </c:pt>
                <c:pt idx="61">
                  <c:v>2</c:v>
                </c:pt>
                <c:pt idx="62">
                  <c:v>13</c:v>
                </c:pt>
                <c:pt idx="63">
                  <c:v>8</c:v>
                </c:pt>
                <c:pt idx="64">
                  <c:v>16</c:v>
                </c:pt>
                <c:pt idx="65">
                  <c:v>20</c:v>
                </c:pt>
                <c:pt idx="66">
                  <c:v>81</c:v>
                </c:pt>
                <c:pt idx="67">
                  <c:v>123</c:v>
                </c:pt>
                <c:pt idx="68">
                  <c:v>40</c:v>
                </c:pt>
                <c:pt idx="69">
                  <c:v>26</c:v>
                </c:pt>
                <c:pt idx="70">
                  <c:v>11</c:v>
                </c:pt>
                <c:pt idx="71">
                  <c:v>20</c:v>
                </c:pt>
                <c:pt idx="72">
                  <c:v>14</c:v>
                </c:pt>
                <c:pt idx="73">
                  <c:v>11</c:v>
                </c:pt>
                <c:pt idx="74">
                  <c:v>12</c:v>
                </c:pt>
                <c:pt idx="75">
                  <c:v>13</c:v>
                </c:pt>
                <c:pt idx="76">
                  <c:v>13</c:v>
                </c:pt>
                <c:pt idx="77">
                  <c:v>10</c:v>
                </c:pt>
                <c:pt idx="78">
                  <c:v>8</c:v>
                </c:pt>
                <c:pt idx="79">
                  <c:v>9</c:v>
                </c:pt>
                <c:pt idx="80">
                  <c:v>30</c:v>
                </c:pt>
                <c:pt idx="81">
                  <c:v>10</c:v>
                </c:pt>
                <c:pt idx="82">
                  <c:v>10</c:v>
                </c:pt>
                <c:pt idx="83">
                  <c:v>11</c:v>
                </c:pt>
                <c:pt idx="84">
                  <c:v>14</c:v>
                </c:pt>
                <c:pt idx="85">
                  <c:v>11</c:v>
                </c:pt>
                <c:pt idx="86">
                  <c:v>9</c:v>
                </c:pt>
                <c:pt idx="87">
                  <c:v>20</c:v>
                </c:pt>
                <c:pt idx="88">
                  <c:v>25</c:v>
                </c:pt>
                <c:pt idx="89">
                  <c:v>30</c:v>
                </c:pt>
                <c:pt idx="90">
                  <c:v>38</c:v>
                </c:pt>
                <c:pt idx="91">
                  <c:v>5</c:v>
                </c:pt>
                <c:pt idx="92">
                  <c:v>11</c:v>
                </c:pt>
                <c:pt idx="93">
                  <c:v>4</c:v>
                </c:pt>
                <c:pt idx="94">
                  <c:v>26</c:v>
                </c:pt>
                <c:pt idx="95">
                  <c:v>17</c:v>
                </c:pt>
                <c:pt idx="96">
                  <c:v>12</c:v>
                </c:pt>
                <c:pt idx="97">
                  <c:v>16</c:v>
                </c:pt>
                <c:pt idx="98">
                  <c:v>9</c:v>
                </c:pt>
                <c:pt idx="99">
                  <c:v>39</c:v>
                </c:pt>
                <c:pt idx="100">
                  <c:v>9</c:v>
                </c:pt>
                <c:pt idx="101">
                  <c:v>8</c:v>
                </c:pt>
                <c:pt idx="102">
                  <c:v>15</c:v>
                </c:pt>
                <c:pt idx="103">
                  <c:v>13</c:v>
                </c:pt>
                <c:pt idx="104">
                  <c:v>14</c:v>
                </c:pt>
                <c:pt idx="105">
                  <c:v>9</c:v>
                </c:pt>
                <c:pt idx="106">
                  <c:v>10</c:v>
                </c:pt>
                <c:pt idx="107">
                  <c:v>13</c:v>
                </c:pt>
                <c:pt idx="108">
                  <c:v>29</c:v>
                </c:pt>
                <c:pt idx="109">
                  <c:v>8</c:v>
                </c:pt>
                <c:pt idx="110">
                  <c:v>24</c:v>
                </c:pt>
                <c:pt idx="111">
                  <c:v>10</c:v>
                </c:pt>
                <c:pt idx="112">
                  <c:v>13</c:v>
                </c:pt>
                <c:pt idx="113">
                  <c:v>10</c:v>
                </c:pt>
                <c:pt idx="114">
                  <c:v>5</c:v>
                </c:pt>
                <c:pt idx="115">
                  <c:v>27</c:v>
                </c:pt>
                <c:pt idx="116">
                  <c:v>13</c:v>
                </c:pt>
                <c:pt idx="117">
                  <c:v>14</c:v>
                </c:pt>
                <c:pt idx="118">
                  <c:v>4</c:v>
                </c:pt>
                <c:pt idx="119">
                  <c:v>13</c:v>
                </c:pt>
                <c:pt idx="120">
                  <c:v>14</c:v>
                </c:pt>
                <c:pt idx="121">
                  <c:v>8</c:v>
                </c:pt>
                <c:pt idx="122">
                  <c:v>8</c:v>
                </c:pt>
                <c:pt idx="123">
                  <c:v>17</c:v>
                </c:pt>
                <c:pt idx="124">
                  <c:v>7</c:v>
                </c:pt>
                <c:pt idx="125">
                  <c:v>9</c:v>
                </c:pt>
                <c:pt idx="126">
                  <c:v>11</c:v>
                </c:pt>
                <c:pt idx="127">
                  <c:v>6</c:v>
                </c:pt>
                <c:pt idx="128">
                  <c:v>20</c:v>
                </c:pt>
                <c:pt idx="129">
                  <c:v>51</c:v>
                </c:pt>
                <c:pt idx="130">
                  <c:v>31</c:v>
                </c:pt>
                <c:pt idx="131">
                  <c:v>44</c:v>
                </c:pt>
                <c:pt idx="132">
                  <c:v>9</c:v>
                </c:pt>
                <c:pt idx="133">
                  <c:v>8</c:v>
                </c:pt>
                <c:pt idx="134">
                  <c:v>4</c:v>
                </c:pt>
                <c:pt idx="135">
                  <c:v>16</c:v>
                </c:pt>
                <c:pt idx="136">
                  <c:v>12</c:v>
                </c:pt>
                <c:pt idx="137">
                  <c:v>49</c:v>
                </c:pt>
                <c:pt idx="138">
                  <c:v>54</c:v>
                </c:pt>
                <c:pt idx="139">
                  <c:v>29</c:v>
                </c:pt>
                <c:pt idx="140">
                  <c:v>16</c:v>
                </c:pt>
                <c:pt idx="141">
                  <c:v>21</c:v>
                </c:pt>
                <c:pt idx="142">
                  <c:v>18</c:v>
                </c:pt>
                <c:pt idx="143">
                  <c:v>23</c:v>
                </c:pt>
                <c:pt idx="144">
                  <c:v>13</c:v>
                </c:pt>
                <c:pt idx="145">
                  <c:v>9</c:v>
                </c:pt>
                <c:pt idx="146">
                  <c:v>22</c:v>
                </c:pt>
                <c:pt idx="147">
                  <c:v>8</c:v>
                </c:pt>
                <c:pt idx="148">
                  <c:v>4</c:v>
                </c:pt>
                <c:pt idx="149">
                  <c:v>20</c:v>
                </c:pt>
                <c:pt idx="150">
                  <c:v>5</c:v>
                </c:pt>
                <c:pt idx="151">
                  <c:v>3</c:v>
                </c:pt>
                <c:pt idx="152">
                  <c:v>31</c:v>
                </c:pt>
                <c:pt idx="153">
                  <c:v>10</c:v>
                </c:pt>
                <c:pt idx="154">
                  <c:v>6</c:v>
                </c:pt>
                <c:pt idx="155">
                  <c:v>10</c:v>
                </c:pt>
                <c:pt idx="156">
                  <c:v>17</c:v>
                </c:pt>
                <c:pt idx="157">
                  <c:v>72</c:v>
                </c:pt>
                <c:pt idx="158">
                  <c:v>17</c:v>
                </c:pt>
                <c:pt idx="159">
                  <c:v>0</c:v>
                </c:pt>
                <c:pt idx="160">
                  <c:v>5</c:v>
                </c:pt>
                <c:pt idx="161">
                  <c:v>6</c:v>
                </c:pt>
                <c:pt idx="162">
                  <c:v>4</c:v>
                </c:pt>
                <c:pt idx="163">
                  <c:v>14</c:v>
                </c:pt>
                <c:pt idx="164">
                  <c:v>10</c:v>
                </c:pt>
                <c:pt idx="165">
                  <c:v>39</c:v>
                </c:pt>
                <c:pt idx="166">
                  <c:v>9</c:v>
                </c:pt>
                <c:pt idx="167">
                  <c:v>9</c:v>
                </c:pt>
                <c:pt idx="168">
                  <c:v>19</c:v>
                </c:pt>
                <c:pt idx="169">
                  <c:v>39</c:v>
                </c:pt>
                <c:pt idx="170">
                  <c:v>11</c:v>
                </c:pt>
                <c:pt idx="171">
                  <c:v>13</c:v>
                </c:pt>
                <c:pt idx="172">
                  <c:v>11</c:v>
                </c:pt>
                <c:pt idx="173">
                  <c:v>31</c:v>
                </c:pt>
                <c:pt idx="174">
                  <c:v>10</c:v>
                </c:pt>
                <c:pt idx="175">
                  <c:v>10</c:v>
                </c:pt>
                <c:pt idx="176">
                  <c:v>13</c:v>
                </c:pt>
                <c:pt idx="177">
                  <c:v>8</c:v>
                </c:pt>
                <c:pt idx="178">
                  <c:v>16</c:v>
                </c:pt>
                <c:pt idx="179">
                  <c:v>27</c:v>
                </c:pt>
                <c:pt idx="180">
                  <c:v>9</c:v>
                </c:pt>
                <c:pt idx="181">
                  <c:v>10</c:v>
                </c:pt>
                <c:pt idx="182">
                  <c:v>18</c:v>
                </c:pt>
                <c:pt idx="183">
                  <c:v>14</c:v>
                </c:pt>
                <c:pt idx="184">
                  <c:v>16</c:v>
                </c:pt>
                <c:pt idx="185">
                  <c:v>15</c:v>
                </c:pt>
                <c:pt idx="186">
                  <c:v>10</c:v>
                </c:pt>
                <c:pt idx="187">
                  <c:v>7</c:v>
                </c:pt>
                <c:pt idx="188">
                  <c:v>2</c:v>
                </c:pt>
                <c:pt idx="189">
                  <c:v>10</c:v>
                </c:pt>
                <c:pt idx="190">
                  <c:v>14</c:v>
                </c:pt>
                <c:pt idx="191">
                  <c:v>2</c:v>
                </c:pt>
                <c:pt idx="192">
                  <c:v>14</c:v>
                </c:pt>
                <c:pt idx="193">
                  <c:v>9</c:v>
                </c:pt>
                <c:pt idx="194">
                  <c:v>1</c:v>
                </c:pt>
                <c:pt idx="195">
                  <c:v>4</c:v>
                </c:pt>
                <c:pt idx="196">
                  <c:v>9</c:v>
                </c:pt>
                <c:pt idx="197">
                  <c:v>17</c:v>
                </c:pt>
                <c:pt idx="198">
                  <c:v>13</c:v>
                </c:pt>
                <c:pt idx="199">
                  <c:v>11</c:v>
                </c:pt>
                <c:pt idx="200">
                  <c:v>17</c:v>
                </c:pt>
                <c:pt idx="201">
                  <c:v>22</c:v>
                </c:pt>
                <c:pt idx="202">
                  <c:v>6</c:v>
                </c:pt>
                <c:pt idx="203">
                  <c:v>8</c:v>
                </c:pt>
                <c:pt idx="204">
                  <c:v>10</c:v>
                </c:pt>
                <c:pt idx="205">
                  <c:v>6</c:v>
                </c:pt>
                <c:pt idx="206">
                  <c:v>12</c:v>
                </c:pt>
                <c:pt idx="207">
                  <c:v>12</c:v>
                </c:pt>
                <c:pt idx="208">
                  <c:v>17</c:v>
                </c:pt>
                <c:pt idx="209">
                  <c:v>7</c:v>
                </c:pt>
                <c:pt idx="210">
                  <c:v>14</c:v>
                </c:pt>
                <c:pt idx="211">
                  <c:v>8</c:v>
                </c:pt>
                <c:pt idx="212">
                  <c:v>5</c:v>
                </c:pt>
                <c:pt idx="213">
                  <c:v>9</c:v>
                </c:pt>
                <c:pt idx="214">
                  <c:v>10</c:v>
                </c:pt>
                <c:pt idx="215">
                  <c:v>16</c:v>
                </c:pt>
                <c:pt idx="216">
                  <c:v>15</c:v>
                </c:pt>
                <c:pt idx="217">
                  <c:v>20</c:v>
                </c:pt>
                <c:pt idx="218">
                  <c:v>14</c:v>
                </c:pt>
                <c:pt idx="219">
                  <c:v>18</c:v>
                </c:pt>
                <c:pt idx="220">
                  <c:v>5</c:v>
                </c:pt>
                <c:pt idx="221">
                  <c:v>9</c:v>
                </c:pt>
                <c:pt idx="222">
                  <c:v>17</c:v>
                </c:pt>
                <c:pt idx="223">
                  <c:v>5</c:v>
                </c:pt>
                <c:pt idx="224">
                  <c:v>7</c:v>
                </c:pt>
                <c:pt idx="225">
                  <c:v>9</c:v>
                </c:pt>
                <c:pt idx="226">
                  <c:v>10</c:v>
                </c:pt>
                <c:pt idx="227">
                  <c:v>18</c:v>
                </c:pt>
                <c:pt idx="228">
                  <c:v>10</c:v>
                </c:pt>
                <c:pt idx="229">
                  <c:v>17</c:v>
                </c:pt>
                <c:pt idx="230">
                  <c:v>9</c:v>
                </c:pt>
                <c:pt idx="231">
                  <c:v>7</c:v>
                </c:pt>
                <c:pt idx="232">
                  <c:v>13</c:v>
                </c:pt>
                <c:pt idx="233">
                  <c:v>18</c:v>
                </c:pt>
                <c:pt idx="234">
                  <c:v>12</c:v>
                </c:pt>
                <c:pt idx="235">
                  <c:v>46</c:v>
                </c:pt>
                <c:pt idx="236">
                  <c:v>5</c:v>
                </c:pt>
                <c:pt idx="237">
                  <c:v>20</c:v>
                </c:pt>
                <c:pt idx="238">
                  <c:v>13</c:v>
                </c:pt>
                <c:pt idx="239">
                  <c:v>3</c:v>
                </c:pt>
                <c:pt idx="240">
                  <c:v>2</c:v>
                </c:pt>
                <c:pt idx="241">
                  <c:v>4</c:v>
                </c:pt>
                <c:pt idx="242">
                  <c:v>2</c:v>
                </c:pt>
                <c:pt idx="243">
                  <c:v>8</c:v>
                </c:pt>
                <c:pt idx="244">
                  <c:v>99</c:v>
                </c:pt>
                <c:pt idx="245">
                  <c:v>75</c:v>
                </c:pt>
                <c:pt idx="246">
                  <c:v>22</c:v>
                </c:pt>
                <c:pt idx="247">
                  <c:v>14</c:v>
                </c:pt>
                <c:pt idx="248">
                  <c:v>6</c:v>
                </c:pt>
                <c:pt idx="249">
                  <c:v>11</c:v>
                </c:pt>
                <c:pt idx="250">
                  <c:v>9</c:v>
                </c:pt>
                <c:pt idx="251">
                  <c:v>21</c:v>
                </c:pt>
                <c:pt idx="252">
                  <c:v>17</c:v>
                </c:pt>
                <c:pt idx="253">
                  <c:v>6</c:v>
                </c:pt>
                <c:pt idx="254">
                  <c:v>13</c:v>
                </c:pt>
                <c:pt idx="255">
                  <c:v>9</c:v>
                </c:pt>
                <c:pt idx="256">
                  <c:v>16</c:v>
                </c:pt>
                <c:pt idx="257">
                  <c:v>20</c:v>
                </c:pt>
                <c:pt idx="258">
                  <c:v>7</c:v>
                </c:pt>
                <c:pt idx="259">
                  <c:v>8</c:v>
                </c:pt>
                <c:pt idx="260">
                  <c:v>8</c:v>
                </c:pt>
                <c:pt idx="261">
                  <c:v>17</c:v>
                </c:pt>
                <c:pt idx="262">
                  <c:v>6</c:v>
                </c:pt>
                <c:pt idx="263">
                  <c:v>6</c:v>
                </c:pt>
                <c:pt idx="264">
                  <c:v>16</c:v>
                </c:pt>
                <c:pt idx="265">
                  <c:v>8</c:v>
                </c:pt>
                <c:pt idx="266">
                  <c:v>26</c:v>
                </c:pt>
                <c:pt idx="267">
                  <c:v>26</c:v>
                </c:pt>
                <c:pt idx="268">
                  <c:v>13</c:v>
                </c:pt>
                <c:pt idx="269">
                  <c:v>7</c:v>
                </c:pt>
                <c:pt idx="270">
                  <c:v>8</c:v>
                </c:pt>
                <c:pt idx="271">
                  <c:v>6</c:v>
                </c:pt>
                <c:pt idx="272">
                  <c:v>13</c:v>
                </c:pt>
                <c:pt idx="273">
                  <c:v>14</c:v>
                </c:pt>
                <c:pt idx="274">
                  <c:v>13</c:v>
                </c:pt>
                <c:pt idx="275">
                  <c:v>12</c:v>
                </c:pt>
                <c:pt idx="276">
                  <c:v>10</c:v>
                </c:pt>
                <c:pt idx="277">
                  <c:v>16</c:v>
                </c:pt>
                <c:pt idx="278">
                  <c:v>14</c:v>
                </c:pt>
                <c:pt idx="279">
                  <c:v>7</c:v>
                </c:pt>
                <c:pt idx="280">
                  <c:v>20</c:v>
                </c:pt>
                <c:pt idx="281">
                  <c:v>9</c:v>
                </c:pt>
                <c:pt idx="282">
                  <c:v>7</c:v>
                </c:pt>
                <c:pt idx="283">
                  <c:v>17</c:v>
                </c:pt>
                <c:pt idx="284">
                  <c:v>8</c:v>
                </c:pt>
                <c:pt idx="285">
                  <c:v>16</c:v>
                </c:pt>
                <c:pt idx="286">
                  <c:v>8</c:v>
                </c:pt>
                <c:pt idx="287">
                  <c:v>18</c:v>
                </c:pt>
                <c:pt idx="288">
                  <c:v>15</c:v>
                </c:pt>
                <c:pt idx="289">
                  <c:v>22</c:v>
                </c:pt>
                <c:pt idx="290">
                  <c:v>11</c:v>
                </c:pt>
                <c:pt idx="291">
                  <c:v>6</c:v>
                </c:pt>
                <c:pt idx="292">
                  <c:v>16</c:v>
                </c:pt>
                <c:pt idx="293">
                  <c:v>5</c:v>
                </c:pt>
                <c:pt idx="294">
                  <c:v>8</c:v>
                </c:pt>
                <c:pt idx="295">
                  <c:v>1</c:v>
                </c:pt>
                <c:pt idx="296">
                  <c:v>16</c:v>
                </c:pt>
                <c:pt idx="297">
                  <c:v>14</c:v>
                </c:pt>
                <c:pt idx="298">
                  <c:v>25</c:v>
                </c:pt>
                <c:pt idx="299">
                  <c:v>16</c:v>
                </c:pt>
                <c:pt idx="300">
                  <c:v>8</c:v>
                </c:pt>
                <c:pt idx="301">
                  <c:v>19</c:v>
                </c:pt>
                <c:pt idx="302">
                  <c:v>8</c:v>
                </c:pt>
                <c:pt idx="303">
                  <c:v>8</c:v>
                </c:pt>
                <c:pt idx="304">
                  <c:v>10</c:v>
                </c:pt>
                <c:pt idx="305">
                  <c:v>11</c:v>
                </c:pt>
                <c:pt idx="306">
                  <c:v>28</c:v>
                </c:pt>
                <c:pt idx="307">
                  <c:v>14</c:v>
                </c:pt>
                <c:pt idx="308">
                  <c:v>7</c:v>
                </c:pt>
                <c:pt idx="309">
                  <c:v>8</c:v>
                </c:pt>
                <c:pt idx="310">
                  <c:v>12</c:v>
                </c:pt>
                <c:pt idx="311">
                  <c:v>30</c:v>
                </c:pt>
                <c:pt idx="312">
                  <c:v>14</c:v>
                </c:pt>
                <c:pt idx="313">
                  <c:v>23</c:v>
                </c:pt>
                <c:pt idx="314">
                  <c:v>11</c:v>
                </c:pt>
                <c:pt idx="315">
                  <c:v>11</c:v>
                </c:pt>
                <c:pt idx="316">
                  <c:v>18</c:v>
                </c:pt>
                <c:pt idx="317">
                  <c:v>9</c:v>
                </c:pt>
                <c:pt idx="318">
                  <c:v>7</c:v>
                </c:pt>
                <c:pt idx="319">
                  <c:v>8</c:v>
                </c:pt>
                <c:pt idx="320">
                  <c:v>12</c:v>
                </c:pt>
                <c:pt idx="321">
                  <c:v>4</c:v>
                </c:pt>
                <c:pt idx="322">
                  <c:v>9</c:v>
                </c:pt>
                <c:pt idx="323">
                  <c:v>15</c:v>
                </c:pt>
                <c:pt idx="324">
                  <c:v>5</c:v>
                </c:pt>
                <c:pt idx="325">
                  <c:v>20</c:v>
                </c:pt>
                <c:pt idx="326">
                  <c:v>1</c:v>
                </c:pt>
                <c:pt idx="327">
                  <c:v>5</c:v>
                </c:pt>
                <c:pt idx="328">
                  <c:v>4</c:v>
                </c:pt>
                <c:pt idx="329">
                  <c:v>7</c:v>
                </c:pt>
                <c:pt idx="330">
                  <c:v>6</c:v>
                </c:pt>
                <c:pt idx="331">
                  <c:v>6</c:v>
                </c:pt>
                <c:pt idx="332">
                  <c:v>4</c:v>
                </c:pt>
                <c:pt idx="333">
                  <c:v>6</c:v>
                </c:pt>
                <c:pt idx="334">
                  <c:v>20</c:v>
                </c:pt>
                <c:pt idx="335">
                  <c:v>9</c:v>
                </c:pt>
                <c:pt idx="336">
                  <c:v>4</c:v>
                </c:pt>
                <c:pt idx="337">
                  <c:v>7</c:v>
                </c:pt>
                <c:pt idx="338">
                  <c:v>6</c:v>
                </c:pt>
                <c:pt idx="339">
                  <c:v>6</c:v>
                </c:pt>
                <c:pt idx="340">
                  <c:v>7</c:v>
                </c:pt>
                <c:pt idx="341">
                  <c:v>3</c:v>
                </c:pt>
                <c:pt idx="342">
                  <c:v>19</c:v>
                </c:pt>
                <c:pt idx="343">
                  <c:v>11</c:v>
                </c:pt>
                <c:pt idx="344">
                  <c:v>3</c:v>
                </c:pt>
                <c:pt idx="345">
                  <c:v>4</c:v>
                </c:pt>
                <c:pt idx="346">
                  <c:v>15</c:v>
                </c:pt>
                <c:pt idx="347">
                  <c:v>4</c:v>
                </c:pt>
                <c:pt idx="348">
                  <c:v>17</c:v>
                </c:pt>
                <c:pt idx="349">
                  <c:v>5</c:v>
                </c:pt>
                <c:pt idx="350">
                  <c:v>4</c:v>
                </c:pt>
                <c:pt idx="351">
                  <c:v>6</c:v>
                </c:pt>
                <c:pt idx="352">
                  <c:v>7</c:v>
                </c:pt>
                <c:pt idx="353">
                  <c:v>2</c:v>
                </c:pt>
                <c:pt idx="354">
                  <c:v>10</c:v>
                </c:pt>
                <c:pt idx="355">
                  <c:v>10</c:v>
                </c:pt>
                <c:pt idx="356">
                  <c:v>2</c:v>
                </c:pt>
                <c:pt idx="357">
                  <c:v>3</c:v>
                </c:pt>
                <c:pt idx="358">
                  <c:v>7</c:v>
                </c:pt>
                <c:pt idx="359">
                  <c:v>10</c:v>
                </c:pt>
                <c:pt idx="360">
                  <c:v>13</c:v>
                </c:pt>
                <c:pt idx="361">
                  <c:v>9</c:v>
                </c:pt>
                <c:pt idx="362">
                  <c:v>45</c:v>
                </c:pt>
                <c:pt idx="363">
                  <c:v>8</c:v>
                </c:pt>
                <c:pt idx="364">
                  <c:v>6</c:v>
                </c:pt>
                <c:pt idx="365">
                  <c:v>4</c:v>
                </c:pt>
                <c:pt idx="366">
                  <c:v>19</c:v>
                </c:pt>
                <c:pt idx="367">
                  <c:v>8</c:v>
                </c:pt>
                <c:pt idx="368">
                  <c:v>7</c:v>
                </c:pt>
                <c:pt idx="369">
                  <c:v>16</c:v>
                </c:pt>
                <c:pt idx="370">
                  <c:v>7</c:v>
                </c:pt>
                <c:pt idx="371">
                  <c:v>12</c:v>
                </c:pt>
                <c:pt idx="372">
                  <c:v>2</c:v>
                </c:pt>
                <c:pt idx="373">
                  <c:v>5</c:v>
                </c:pt>
                <c:pt idx="374">
                  <c:v>5</c:v>
                </c:pt>
                <c:pt idx="375">
                  <c:v>3</c:v>
                </c:pt>
                <c:pt idx="376">
                  <c:v>55</c:v>
                </c:pt>
                <c:pt idx="377">
                  <c:v>27</c:v>
                </c:pt>
                <c:pt idx="378">
                  <c:v>9</c:v>
                </c:pt>
                <c:pt idx="37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8A-4ECD-9FBF-F18958F87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988264"/>
        <c:axId val="223982032"/>
      </c:lineChart>
      <c:catAx>
        <c:axId val="22398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982032"/>
        <c:crosses val="autoZero"/>
        <c:auto val="1"/>
        <c:lblAlgn val="ctr"/>
        <c:lblOffset val="100"/>
        <c:noMultiLvlLbl val="0"/>
      </c:catAx>
      <c:valAx>
        <c:axId val="22398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98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D7A68-C0C6-482A-A785-CB29020906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 - öffentliche Daten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FDB7F1-B647-4B34-A0A3-2C86D0B6A4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36734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34B16-8275-4798-BC47-54A4F3AF1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12F44D-D57E-4074-9369-8CFB3A44C3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192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84841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722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012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0987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1479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591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379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412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0601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597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5183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63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475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C5339-2178-4C76-A833-81B2DF820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167478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17B0-7FF4-4A6F-8FFB-63AD5B44D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A17ABD-E0F4-4C1B-A664-D23B82EF35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9427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BFE66-261D-46E9-9C5A-388AA7B36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1E720-60D1-422F-9D05-95EDDDEBB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960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AD91C-8AF0-4415-AB9D-B08EE8A20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69077E-ACA0-4037-9127-DB0D23A024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1422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4DD76-3AD3-4B06-AD1F-A76D89AF4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80855-2A28-4CA0-A712-7A10C95D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255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5C25E-8898-4BE8-A328-EC2BDD0C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A8EFA2-EBCB-47BF-BC8D-A6A5761D7A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6351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07A0E-F1B2-460F-BDC8-F6F82EF8F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93754-A412-4002-BEB2-F09AF35DF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304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59F92-D5DA-46C4-B050-E502FEA9D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| NDR 2 - 1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1763F-2F00-44F2-8A8B-1EB4693BE2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5416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50491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615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3374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7698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2042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42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@ndr2 - 2017-07-05 22:12:04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"Jede Stimme oder Meinung ist wichtig", sagt @coldplay-Sänger Chris Martin vor dem @GlblCtznDe Festival. #GlobalCitizenFestival #g20 https://t.co/dPWR4uf7k0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15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@ndr2 - 2018-01-01 14:46:25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Normalerweise spielt er in riesigen Hallen, für uns gibt er ein Ständchen im Fahrstuhl. @david_garrett ist zu Gast im NDR 2 Promi-Hit-Mix und zeigt Stefan Frech - seine Lieblingssongs. 🎻🎤 #NDR2Hitmix #Radio #NDR2 https://t.co/EulV7c1MLg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41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@ndr2 - 2017-07-08 14:11:47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Junge verteilt während einer Kundgebung Blumen an Polizisten. (Bild: NDR-Reporter Werner Pfeifer) #G20HH2017 #g20protest #G20 https://t.co/EereZuGRdY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90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@ndr2 - 2017-11-13 14:23:38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"Best German Act"! 🏆 @Wincent_Weiss gewinnt bei den @mtvema gestern in #London! #MTVEMAs #MTVEMA2017 #MTVEMA https://t.co/ZluSwAiFvG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38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@ndr2 - 2018-05-12 22:47:24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Sowas von stolz auf dich, @schultemusic! ❤️🇩🇪 #ESC2018 https://t.co/urifEidjdN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85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25709-767E-46C2-8D58-F4FDABBEF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220310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299DD-A374-4706-A7AC-D541788D0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| NDR 2 - 2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04D9B-B4AC-4F88-ADEB-965F8C1044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919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03950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967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8828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7066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9115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1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22:47:38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Was für ein Festival! Das @GlblCtzn mit @coldplay, @groenemeyer, @Pharrell, @bourani, @siggismallz &amp;amp; @Lenas_view. #GlobalCitizenFestival https://t.co/HKIvFWcddP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92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@ndr2 - 2017-08-05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Nur mal so zwischendurch: Norddeutsch für Anfänger. Man sagt uns ja nach, wir wären so wortkarg ... 🤐 #Moin https://t.co/hfDqdPi9PW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38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@ndr2 - 2017-11-24 15:30:14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Großartige Neuigkeiten zum Wochenende: @Wincent_Weiss kommt 2018 mit nach #Papenburg. 😍 Alle Infos &amp;amp; Tickets 👉https://t.co/XgTikiKanZ https://t.co/ugTlgdRPjl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31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@ndr2 - 2017-07-26 14:34:23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Er kommt zu stars@ndr2 in Gifhorn: Gewinnt ein Meet &amp;amp; Greet mit @Wincent_Weiss! 😍 ❤️ ➡️ https://t.co/SrUXn15oUT https://t.co/GQjOo4wSKT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2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12:03:41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Hamburg ist zur Fahrradstadt geworden. Zumindest während #G20. 😉 #G20HH17 #G20HAM https://t.co/lgzltvpXJU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666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15FF1-6FA8-42CC-A805-47784151A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249070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E15C8-3F73-45E6-AD66-1457A9FD4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EA6B4-C75D-4FF1-87DD-F8665DB122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969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20875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9408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8921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8477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253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281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@ndr2 - 2017-07-05 22:12:04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"Jede Stimme oder Meinung ist wichtig", sagt @coldplay-Sänger Chris Martin vor dem @GlblCtznDe Festival. #GlobalCitizenFestival #g20 https://t.co/dPWR4uf7k0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92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@ndr2 - 2017-07-07 06:06:36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Rauchwolken über Hamburg-Altona. Die Proteste gegen G20 gehen weiter. #G20 #G20HH2017 #G20HAM17 https://t.co/WqmA1vCEPp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31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@ndr2 - 2018-01-01 14:46:25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Normalerweise spielt er in riesigen Hallen, für uns gibt er ein Ständchen im Fahrstuhl. @david_garrett ist zu Gast im NDR 2 Promi-Hit-Mix und zeigt Stefan Frech - seine Lieblingssongs. 🎻🎤 #NDR2Hitmix #Radio #NDR2 https://t.co/EulV7c1MLg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16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@ndr2 - 2017-07-08 14:11:47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Junge verteilt während einer Kundgebung Blumen an Polizisten. (Bild: NDR-Reporter Werner Pfeifer) #G20HH2017 #g20protest #G20 https://t.co/EereZuGRdY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674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@ndr2 - 2017-11-13 14:23:38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"Best German Act"! 🏆 @Wincent_Weiss gewinnt bei den @mtvema gestern in #London! #MTVEMAs #MTVEMA2017 #MTVEMA https://t.co/ZluSwAiFvG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623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B647E-6B76-4931-B3BF-A3E2DC026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676782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C25EA-95D9-4E7C-AC4E-CDA44B08C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B05BE9-7770-4AB3-806C-8DF3B3E198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834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60196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655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1307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56216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7193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229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09:09:59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Mit seinen Hits "Children" und "Fable" wurde er in den 90ern weltberühmt. Jetzt ist #RobertMiles im Alter von 47 Jahren gestorben. https://t.co/vWjZgftIai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8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@ndr2 - 2017-10-04 17:11:36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⚠️ Bei Ruckruf BETRUG! ⚠️ Im Moment sind es Rufnummern mit folgenden Vorwahlen: +261, +257 und +235 https://t.co/hrQlwVCXLD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68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12:03:41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Hamburg ist zur Fahrradstadt geworden. Zumindest während #G20. 😉 #G20HH17 #G20HAM https://t.co/lgzltvpXJU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67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@ndr2 - 2017-08-05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Nur mal so zwischendurch: Norddeutsch für Anfänger. Man sagt uns ja nach, wir wären so wortkarg ... 🤐 #Moin https://t.co/hfDqdPi9PW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89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@ndr2 - 2017-05-05 09:55:19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Tschüß, Andreas von der Meden. Die Stimme von David Hasselhoff, Kermit und Skinny Norris/Morton (Drei Fragezeichen) ist tot. https://t.co/hGXX5RCYsy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974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6CFA4-3AF7-4C4C-844E-C9900BEFF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173083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07B70-7DA9-4BC5-BA56-77E569B3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| NDR 2 - 1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CCFD4C-7259-491C-91B6-740EDA2A7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9948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1715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437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368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48555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7654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63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@ndr2 - 2017-07-05 22:12:04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"Jede Stimme oder Meinung ist wichtig", sagt @coldplay-Sänger Chris Martin vor dem @GlblCtznDe Festival. #GlobalCitizenFestival #g20 https://t.co/dPWR4uf7k0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20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@ndr2 - 2018-01-01 14:46:25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Normalerweise spielt er in riesigen Hallen, für uns gibt er ein Ständchen im Fahrstuhl. @david_garrett ist zu Gast im NDR 2 Promi-Hit-Mix und zeigt Stefan Frech - seine Lieblingssongs. 🎻🎤 #NDR2Hitmix #Radio #NDR2 https://t.co/EulV7c1MLg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18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@ndr2 - 2017-07-08 14:11:47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Junge verteilt während einer Kundgebung Blumen an Polizisten. (Bild: NDR-Reporter Werner Pfeifer) #G20HH2017 #g20protest #G20 https://t.co/EereZuGRdY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74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@ndr2 - 2017-11-13 14:23:38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"Best German Act"! 🏆 @Wincent_Weiss gewinnt bei den @mtvema gestern in #London! #MTVEMAs #MTVEMA2017 #MTVEMA https://t.co/ZluSwAiFvG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2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22:47:38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Was für ein Festival! Das @GlblCtzn mit @coldplay, @groenemeyer, @Pharrell, @bourani, @siggismallz &amp;amp; @Lenas_view. #GlobalCitizenFestival https://t.co/HKIvFWcddP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909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AAE7A-843A-42FA-8C81-BE19D18085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660245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4AE76-E9C7-4D11-82D8-BB59A250A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| NDR 2 - 2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D7A4BD-9799-4F56-9D4F-803163351B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0276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75670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689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211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25822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52915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09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@ndr2 - 2018-05-12 22:47:24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Sowas von stolz auf dich, @schultemusic! ❤️🇩🇪 #ESC2018 https://t.co/urifEidjdN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9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@ndr2 - 2017-07-07 06:06:36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Rauchwolken über Hamburg-Altona. Die Proteste gegen G20 gehen weiter. #G20 #G20HH2017 #G20HAM17 https://t.co/WqmA1vCEPp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29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@ndr2 - 2017-08-05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Nur mal so zwischendurch: Norddeutsch für Anfänger. Man sagt uns ja nach, wir wären so wortkarg ... 🤐 #Moin https://t.co/hfDqdPi9PW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86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12:03:41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Hamburg ist zur Fahrradstadt geworden. Zumindest während #G20. 😉 #G20HH17 #G20HAM https://t.co/lgzltvpXJU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459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@ndr2 - 2017-07-26 14:34:23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Er kommt zu stars@ndr2 in Gifhorn: Gewinnt ein Meet &amp;amp; Greet mit @Wincent_Weiss! 😍 ❤️ ➡️ https://t.co/SrUXn15oUT https://t.co/GQjOo4wSKT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155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B1DBC-E986-4F56-B0A7-EAFC6DB64F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41537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80E9-2BE4-404C-B488-262B7A16C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420AA4-B1D4-4E04-9C38-C808D8244F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0437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D67BF-27B1-4DE4-B87F-25388ECC1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F9FC6-D362-43B3-9672-954D71912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443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A719E-738E-4161-8B24-4FE6FA42F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 | NDR 2 - 1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264781-DCE4-4DFF-A599-59682E6FD2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979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31002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5955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8350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568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393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16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15:12:14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@Dzienus NDR 2 zieht sich zurück von der Präsentation des Plaza-Festivals 2017. Hintergründe findest du hier: https://t.co/iRfwoxkUAl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58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@ndr2 - 2017-07-27 15:15:04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@sephanie007 @Wincent_Weiss @bendzko @marlonroudette Wir freuen uns, dass du am Samstag dabei bist!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1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15:18:50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@SaMaLeLina0914 NDR 2 zieht sich zurück von der Präsentation des Plaza-Festivals 2017. Hintergründe findest du hier: https://t.co/iRfwoxkUAl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62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@ndr2 - 2018-01-22 15:10:23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.@annewilltalk @annewill - und hier könnt ihr schon jetzt eure Fragen stellen ➡️ https://t.co/dkl1YKAE15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0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@ndr2 - 2017-06-22 10:14:14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@bendzko , @WincentWeisss, @marlonroudette , @auradione und LOTTE sind beim stars@ndr2 Festival in Gifhorn dabei! https://t.co/tkbfC4A5sI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62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@ndr2 - 2017-11-26 16:12:12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@Hannover96 -Chef #Kind zum Werben um Sportdirektor #Heldt : "Horst Heldt 
hat einen Vertrag und den wollen wir gemeinsam erfüllen." #wehrle #Hannover96  https://t.co/Bmlm2LU0tK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059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15:00:34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@dobeho NDR 2 zieht sich zurück von der Präsentation des Plaza-Festivals 2017. Hintergründe findest du hier: https://t.co/iRfwoxkUAl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821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296E1-9F7C-45D6-BE52-AE40FCDD7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755726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AAC66-6D90-4E3C-AE06-702BE6BBA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 | NDR 2 - 2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770537-0534-4C89-8B2A-AA979AA50A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553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15745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225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0971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52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000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678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@ndr2 - 2017-11-02 20:57:53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@samsmithworld ❤️❤️❤️ Germany can‘t wait! 🎼 🔜 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61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@ndr2 - 2017-05-09 18:49:04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@DKluever @ndr1 In solch besonderen Momenten darf man sich ein Lied wünschen. Aber nicht verraten. Sonst geht der Wunsch nicht in Erfüllung.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11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@ndr2 - 2017-05-29 11:33:42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@NBFansGermany Hallo! Nickelback werden im NDR 2 Nachmittag zu hören sein. Und sie spielen vorauss. zwei Acoustic-Songs im Studio 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13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A1E77-1E21-43F5-ABDA-D10B8EF03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88826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50C70-FA78-46F9-97C2-F7700A27E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F66912-2BA9-4469-A378-9C339C31E0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373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E7F03-9D9E-4845-8E10-AB88196E6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FF0DC-FB31-4506-9475-FCAFEB98E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560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1DE11-72D1-415B-8AF1-36A98795E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F11969-E759-4DF8-ABCF-63EFC1227B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681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02651-C5BF-447C-AEA6-5C88B2DEC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BBF32-DA9A-4DDC-B59C-A47FAA0B9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903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3E2EE-6FDB-4E90-9EA5-7153D16B4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80C079-70AF-4E8F-87AD-39D8A59E46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6745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81CEB-4FAF-48AE-87E2-684B4A718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4AE0F7-D104-4262-B257-B6A867140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863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F0CC3-162D-47ED-8A5A-BCB6D93AD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| NDR 2 - 1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F27518-0E11-443F-9171-922C99FA88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5077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29819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3118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8961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27155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89533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52432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40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9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#Tornado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64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#maifeiertag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78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#Ladendiebin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430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#Ehring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4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90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#Dortmund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37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27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77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#Reisewarnung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130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DACB53-FF0C-4A45-978B-0B5355148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474800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835D9-A4F4-438A-B367-D858448D9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| NDR 2 - 2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5C798D-1D56-493D-B251-7252344485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0921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19875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15940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39996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5207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21036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3610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67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4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#Terrorgefahr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40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#Fahrlehrer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77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#NDR2Nachmittag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19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#Kreise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#WsdFreeses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8.4305555555556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78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32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#tagderpressefreiheit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27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0.95238095238095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0.23809523809524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55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374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D32AE-2874-400D-9C83-5EE761579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049023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1B61B-870F-4BCC-B7D2-E189CEEB2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| NDR 2 - 3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CB9C8-E6A6-435F-BB0C-3C3B1E183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31597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1482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22825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36073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8087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61811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4811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253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#udolive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15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2.0512820512821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0.48717948717949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11.076923076923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53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#WhatsApp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3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#whatsappdown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03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#Frankreich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487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16771-A154-4155-8E47-6520FD002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899531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88343-C75B-47FA-A60A-4235A2AEB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5096DE-8350-4246-85B6-7ECFCC198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3619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E9D66-716C-4254-B8B7-65A7B0319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CC42B-4A29-48FB-A49F-77498721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410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1049</Words>
  <Application>Microsoft Office PowerPoint</Application>
  <PresentationFormat>On-screen Show (4:3)</PresentationFormat>
  <Paragraphs>480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MeFo - Twitter - öffentliche Daten</vt:lpstr>
      <vt:lpstr>T - Übersicht mit Daten für die eigenen Tweets | NDR 2</vt:lpstr>
      <vt:lpstr>Twitter Followers Total | NDR 2</vt:lpstr>
      <vt:lpstr>Custom Tweet Type Distribution w/ Replies to Users | NDR 2</vt:lpstr>
      <vt:lpstr>Twitter Own Tweets | NDR 2</vt:lpstr>
      <vt:lpstr>T - Eigene Tweets - Favs - Tabelle | NDR 2 - 1 of 2</vt:lpstr>
      <vt:lpstr>T - Eigene Tweets - Favs - Tabelle | NDR 2 - 2 of 2</vt:lpstr>
      <vt:lpstr>T - Eigene Tweets - Retweets - Tabelle | NDR 2 - 1 of 2</vt:lpstr>
      <vt:lpstr>T - Eigene Tweets - Retweets - Tabelle | NDR 2 - 2 of 2</vt:lpstr>
      <vt:lpstr>T - Eigene Tweets - I-Rate - Tabelle | NDR 2 - 1 of 2</vt:lpstr>
      <vt:lpstr>T - Eigene Tweets - I-Rate - Tabelle | NDR 2 - 2 of 2</vt:lpstr>
      <vt:lpstr>Twitter Replies To Users | NDR 2</vt:lpstr>
      <vt:lpstr>T - Antworten an Nutzern - Tabelle | NDR 2 - 1 of 2</vt:lpstr>
      <vt:lpstr>T - Antworten an Nutzern - Tabelle | NDR 2 - 2 of 2</vt:lpstr>
      <vt:lpstr>Twitter Retweeted Tweets | NDR 2</vt:lpstr>
      <vt:lpstr>T - Favs | NDR 2</vt:lpstr>
      <vt:lpstr>Twitter Retweets | NDR 2</vt:lpstr>
      <vt:lpstr>Hashtag Detection Own Tweets | NDR 2 - 1 of 3</vt:lpstr>
      <vt:lpstr>Hashtag Detection Own Tweets | NDR 2 - 2 of 3</vt:lpstr>
      <vt:lpstr>Hashtag Detection Own Tweets | NDR 2 - 3 of 3</vt:lpstr>
      <vt:lpstr>Twitter Mentions | NDR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 - öffentliche Daten</dc:title>
  <dc:creator>Administrator</dc:creator>
  <cp:lastModifiedBy>Administrator</cp:lastModifiedBy>
  <cp:revision>1</cp:revision>
  <dcterms:created xsi:type="dcterms:W3CDTF">2018-05-22T12:06:21Z</dcterms:created>
  <dcterms:modified xsi:type="dcterms:W3CDTF">2018-05-22T12:07:08Z</dcterms:modified>
</cp:coreProperties>
</file>