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5603</c:v>
                </c:pt>
                <c:pt idx="1">
                  <c:v>5607</c:v>
                </c:pt>
                <c:pt idx="2">
                  <c:v>5616</c:v>
                </c:pt>
                <c:pt idx="3">
                  <c:v>5623</c:v>
                </c:pt>
                <c:pt idx="4">
                  <c:v>5628</c:v>
                </c:pt>
                <c:pt idx="5">
                  <c:v>5630</c:v>
                </c:pt>
                <c:pt idx="6">
                  <c:v>5631</c:v>
                </c:pt>
                <c:pt idx="7">
                  <c:v>5634</c:v>
                </c:pt>
                <c:pt idx="8">
                  <c:v>5643</c:v>
                </c:pt>
                <c:pt idx="9">
                  <c:v>5651</c:v>
                </c:pt>
                <c:pt idx="10">
                  <c:v>5658</c:v>
                </c:pt>
                <c:pt idx="11">
                  <c:v>5663</c:v>
                </c:pt>
                <c:pt idx="12">
                  <c:v>5668</c:v>
                </c:pt>
                <c:pt idx="13">
                  <c:v>5672</c:v>
                </c:pt>
                <c:pt idx="14">
                  <c:v>5674</c:v>
                </c:pt>
                <c:pt idx="15">
                  <c:v>5694</c:v>
                </c:pt>
                <c:pt idx="16">
                  <c:v>5708</c:v>
                </c:pt>
                <c:pt idx="17">
                  <c:v>5711</c:v>
                </c:pt>
                <c:pt idx="18">
                  <c:v>5720</c:v>
                </c:pt>
                <c:pt idx="19">
                  <c:v>5728</c:v>
                </c:pt>
                <c:pt idx="20">
                  <c:v>5735</c:v>
                </c:pt>
                <c:pt idx="21">
                  <c:v>5740</c:v>
                </c:pt>
                <c:pt idx="22">
                  <c:v>5739</c:v>
                </c:pt>
                <c:pt idx="23">
                  <c:v>5745</c:v>
                </c:pt>
                <c:pt idx="24">
                  <c:v>5747</c:v>
                </c:pt>
                <c:pt idx="25">
                  <c:v>5748</c:v>
                </c:pt>
                <c:pt idx="26">
                  <c:v>5747</c:v>
                </c:pt>
                <c:pt idx="27">
                  <c:v>5751</c:v>
                </c:pt>
                <c:pt idx="28">
                  <c:v>5759</c:v>
                </c:pt>
                <c:pt idx="29">
                  <c:v>5759</c:v>
                </c:pt>
                <c:pt idx="30">
                  <c:v>5761</c:v>
                </c:pt>
                <c:pt idx="31">
                  <c:v>5772</c:v>
                </c:pt>
                <c:pt idx="32">
                  <c:v>5777</c:v>
                </c:pt>
                <c:pt idx="33">
                  <c:v>5790</c:v>
                </c:pt>
                <c:pt idx="34">
                  <c:v>5791</c:v>
                </c:pt>
                <c:pt idx="35">
                  <c:v>5793</c:v>
                </c:pt>
                <c:pt idx="36">
                  <c:v>5794</c:v>
                </c:pt>
                <c:pt idx="37">
                  <c:v>5796</c:v>
                </c:pt>
                <c:pt idx="38">
                  <c:v>5797</c:v>
                </c:pt>
                <c:pt idx="39">
                  <c:v>5801</c:v>
                </c:pt>
                <c:pt idx="40">
                  <c:v>5800</c:v>
                </c:pt>
                <c:pt idx="41">
                  <c:v>5806</c:v>
                </c:pt>
                <c:pt idx="42">
                  <c:v>5818</c:v>
                </c:pt>
                <c:pt idx="43">
                  <c:v>5820</c:v>
                </c:pt>
                <c:pt idx="44">
                  <c:v>5826</c:v>
                </c:pt>
                <c:pt idx="45">
                  <c:v>5836</c:v>
                </c:pt>
                <c:pt idx="46">
                  <c:v>5837</c:v>
                </c:pt>
                <c:pt idx="47">
                  <c:v>5837</c:v>
                </c:pt>
                <c:pt idx="48">
                  <c:v>5843</c:v>
                </c:pt>
                <c:pt idx="49">
                  <c:v>5844</c:v>
                </c:pt>
                <c:pt idx="50">
                  <c:v>5846</c:v>
                </c:pt>
                <c:pt idx="51">
                  <c:v>5849</c:v>
                </c:pt>
                <c:pt idx="52">
                  <c:v>5853</c:v>
                </c:pt>
                <c:pt idx="53">
                  <c:v>5872</c:v>
                </c:pt>
                <c:pt idx="54">
                  <c:v>5879</c:v>
                </c:pt>
                <c:pt idx="55">
                  <c:v>5877</c:v>
                </c:pt>
                <c:pt idx="56">
                  <c:v>5875</c:v>
                </c:pt>
                <c:pt idx="57">
                  <c:v>5877</c:v>
                </c:pt>
                <c:pt idx="58">
                  <c:v>5884</c:v>
                </c:pt>
                <c:pt idx="59">
                  <c:v>5889</c:v>
                </c:pt>
                <c:pt idx="60">
                  <c:v>5901</c:v>
                </c:pt>
                <c:pt idx="61">
                  <c:v>5904</c:v>
                </c:pt>
                <c:pt idx="62">
                  <c:v>5915</c:v>
                </c:pt>
                <c:pt idx="63">
                  <c:v>5919</c:v>
                </c:pt>
                <c:pt idx="64">
                  <c:v>5919</c:v>
                </c:pt>
                <c:pt idx="65">
                  <c:v>5924</c:v>
                </c:pt>
                <c:pt idx="66">
                  <c:v>5957</c:v>
                </c:pt>
                <c:pt idx="67">
                  <c:v>6021</c:v>
                </c:pt>
                <c:pt idx="68">
                  <c:v>6051</c:v>
                </c:pt>
                <c:pt idx="69">
                  <c:v>6070</c:v>
                </c:pt>
                <c:pt idx="70">
                  <c:v>6073</c:v>
                </c:pt>
                <c:pt idx="71">
                  <c:v>6079</c:v>
                </c:pt>
                <c:pt idx="72">
                  <c:v>6082</c:v>
                </c:pt>
                <c:pt idx="73">
                  <c:v>6085</c:v>
                </c:pt>
                <c:pt idx="74">
                  <c:v>6090</c:v>
                </c:pt>
                <c:pt idx="75">
                  <c:v>6095</c:v>
                </c:pt>
                <c:pt idx="76">
                  <c:v>6101</c:v>
                </c:pt>
                <c:pt idx="77">
                  <c:v>6107</c:v>
                </c:pt>
                <c:pt idx="78">
                  <c:v>6109</c:v>
                </c:pt>
                <c:pt idx="79">
                  <c:v>6111</c:v>
                </c:pt>
                <c:pt idx="80">
                  <c:v>6111</c:v>
                </c:pt>
                <c:pt idx="81">
                  <c:v>6119</c:v>
                </c:pt>
                <c:pt idx="82">
                  <c:v>6122</c:v>
                </c:pt>
                <c:pt idx="83">
                  <c:v>6127</c:v>
                </c:pt>
                <c:pt idx="84">
                  <c:v>6133</c:v>
                </c:pt>
                <c:pt idx="85">
                  <c:v>6138</c:v>
                </c:pt>
                <c:pt idx="86">
                  <c:v>6152</c:v>
                </c:pt>
                <c:pt idx="87">
                  <c:v>6158</c:v>
                </c:pt>
                <c:pt idx="88">
                  <c:v>6162</c:v>
                </c:pt>
                <c:pt idx="89">
                  <c:v>6172</c:v>
                </c:pt>
                <c:pt idx="90">
                  <c:v>6181</c:v>
                </c:pt>
                <c:pt idx="91">
                  <c:v>6190</c:v>
                </c:pt>
                <c:pt idx="92">
                  <c:v>6191</c:v>
                </c:pt>
                <c:pt idx="93">
                  <c:v>6197</c:v>
                </c:pt>
                <c:pt idx="94">
                  <c:v>6204</c:v>
                </c:pt>
                <c:pt idx="95">
                  <c:v>6214</c:v>
                </c:pt>
                <c:pt idx="96">
                  <c:v>6216</c:v>
                </c:pt>
                <c:pt idx="97">
                  <c:v>6222</c:v>
                </c:pt>
                <c:pt idx="98">
                  <c:v>6226</c:v>
                </c:pt>
                <c:pt idx="99">
                  <c:v>6236</c:v>
                </c:pt>
                <c:pt idx="100">
                  <c:v>6237</c:v>
                </c:pt>
                <c:pt idx="101">
                  <c:v>6238</c:v>
                </c:pt>
                <c:pt idx="102">
                  <c:v>6239</c:v>
                </c:pt>
                <c:pt idx="103">
                  <c:v>6243</c:v>
                </c:pt>
                <c:pt idx="104">
                  <c:v>6245</c:v>
                </c:pt>
                <c:pt idx="105">
                  <c:v>6252</c:v>
                </c:pt>
                <c:pt idx="106">
                  <c:v>6257</c:v>
                </c:pt>
                <c:pt idx="107">
                  <c:v>6262</c:v>
                </c:pt>
                <c:pt idx="108">
                  <c:v>6269</c:v>
                </c:pt>
                <c:pt idx="109">
                  <c:v>6281</c:v>
                </c:pt>
                <c:pt idx="110">
                  <c:v>6285</c:v>
                </c:pt>
                <c:pt idx="111">
                  <c:v>6286</c:v>
                </c:pt>
                <c:pt idx="112">
                  <c:v>6289</c:v>
                </c:pt>
                <c:pt idx="113">
                  <c:v>6289</c:v>
                </c:pt>
                <c:pt idx="114">
                  <c:v>6292</c:v>
                </c:pt>
                <c:pt idx="115">
                  <c:v>6297</c:v>
                </c:pt>
                <c:pt idx="116">
                  <c:v>6304</c:v>
                </c:pt>
                <c:pt idx="117">
                  <c:v>6305</c:v>
                </c:pt>
                <c:pt idx="118">
                  <c:v>6308</c:v>
                </c:pt>
                <c:pt idx="119">
                  <c:v>6309</c:v>
                </c:pt>
                <c:pt idx="120">
                  <c:v>6313</c:v>
                </c:pt>
                <c:pt idx="121">
                  <c:v>6315</c:v>
                </c:pt>
                <c:pt idx="122">
                  <c:v>6315</c:v>
                </c:pt>
                <c:pt idx="123">
                  <c:v>6317</c:v>
                </c:pt>
                <c:pt idx="124">
                  <c:v>6319</c:v>
                </c:pt>
                <c:pt idx="125">
                  <c:v>6324</c:v>
                </c:pt>
                <c:pt idx="126">
                  <c:v>6328</c:v>
                </c:pt>
                <c:pt idx="127">
                  <c:v>6330</c:v>
                </c:pt>
                <c:pt idx="128">
                  <c:v>6331</c:v>
                </c:pt>
                <c:pt idx="129">
                  <c:v>6332</c:v>
                </c:pt>
                <c:pt idx="130">
                  <c:v>6339</c:v>
                </c:pt>
                <c:pt idx="131">
                  <c:v>6352</c:v>
                </c:pt>
                <c:pt idx="132">
                  <c:v>6363</c:v>
                </c:pt>
                <c:pt idx="133">
                  <c:v>6366</c:v>
                </c:pt>
                <c:pt idx="134">
                  <c:v>6372</c:v>
                </c:pt>
                <c:pt idx="135">
                  <c:v>6378</c:v>
                </c:pt>
                <c:pt idx="136">
                  <c:v>6388</c:v>
                </c:pt>
                <c:pt idx="137">
                  <c:v>6389</c:v>
                </c:pt>
                <c:pt idx="138">
                  <c:v>6396</c:v>
                </c:pt>
                <c:pt idx="139">
                  <c:v>6406</c:v>
                </c:pt>
                <c:pt idx="140">
                  <c:v>6407</c:v>
                </c:pt>
                <c:pt idx="141">
                  <c:v>6409</c:v>
                </c:pt>
                <c:pt idx="142">
                  <c:v>6406</c:v>
                </c:pt>
                <c:pt idx="143">
                  <c:v>6406</c:v>
                </c:pt>
                <c:pt idx="144">
                  <c:v>6407</c:v>
                </c:pt>
                <c:pt idx="145">
                  <c:v>6409</c:v>
                </c:pt>
                <c:pt idx="146">
                  <c:v>6413</c:v>
                </c:pt>
                <c:pt idx="147">
                  <c:v>6419</c:v>
                </c:pt>
                <c:pt idx="148">
                  <c:v>6426</c:v>
                </c:pt>
                <c:pt idx="149">
                  <c:v>6433</c:v>
                </c:pt>
                <c:pt idx="150">
                  <c:v>6442</c:v>
                </c:pt>
                <c:pt idx="151">
                  <c:v>6444</c:v>
                </c:pt>
                <c:pt idx="152">
                  <c:v>6446</c:v>
                </c:pt>
                <c:pt idx="153">
                  <c:v>6447</c:v>
                </c:pt>
                <c:pt idx="154">
                  <c:v>6449</c:v>
                </c:pt>
                <c:pt idx="155">
                  <c:v>6451</c:v>
                </c:pt>
                <c:pt idx="156">
                  <c:v>6461</c:v>
                </c:pt>
                <c:pt idx="157">
                  <c:v>6474</c:v>
                </c:pt>
                <c:pt idx="158">
                  <c:v>6485</c:v>
                </c:pt>
                <c:pt idx="159">
                  <c:v>6490</c:v>
                </c:pt>
                <c:pt idx="160">
                  <c:v>6490</c:v>
                </c:pt>
                <c:pt idx="161">
                  <c:v>6495</c:v>
                </c:pt>
                <c:pt idx="162">
                  <c:v>6499</c:v>
                </c:pt>
                <c:pt idx="163">
                  <c:v>6500</c:v>
                </c:pt>
                <c:pt idx="164">
                  <c:v>6504</c:v>
                </c:pt>
                <c:pt idx="165">
                  <c:v>6510</c:v>
                </c:pt>
                <c:pt idx="166">
                  <c:v>6512</c:v>
                </c:pt>
                <c:pt idx="167">
                  <c:v>6517</c:v>
                </c:pt>
                <c:pt idx="168">
                  <c:v>6521</c:v>
                </c:pt>
                <c:pt idx="169">
                  <c:v>6528</c:v>
                </c:pt>
                <c:pt idx="170">
                  <c:v>6529</c:v>
                </c:pt>
                <c:pt idx="171">
                  <c:v>6533</c:v>
                </c:pt>
                <c:pt idx="172">
                  <c:v>6540</c:v>
                </c:pt>
                <c:pt idx="173">
                  <c:v>6544</c:v>
                </c:pt>
                <c:pt idx="174">
                  <c:v>6544</c:v>
                </c:pt>
                <c:pt idx="175">
                  <c:v>6542</c:v>
                </c:pt>
                <c:pt idx="176">
                  <c:v>6548</c:v>
                </c:pt>
                <c:pt idx="177">
                  <c:v>6553</c:v>
                </c:pt>
                <c:pt idx="178">
                  <c:v>6555</c:v>
                </c:pt>
                <c:pt idx="179">
                  <c:v>6557</c:v>
                </c:pt>
                <c:pt idx="180">
                  <c:v>6560</c:v>
                </c:pt>
                <c:pt idx="181">
                  <c:v>6569</c:v>
                </c:pt>
                <c:pt idx="182">
                  <c:v>6575</c:v>
                </c:pt>
                <c:pt idx="183">
                  <c:v>6578</c:v>
                </c:pt>
                <c:pt idx="184">
                  <c:v>6581</c:v>
                </c:pt>
                <c:pt idx="185">
                  <c:v>6580</c:v>
                </c:pt>
                <c:pt idx="186">
                  <c:v>6590</c:v>
                </c:pt>
                <c:pt idx="187">
                  <c:v>6597</c:v>
                </c:pt>
                <c:pt idx="188">
                  <c:v>6600</c:v>
                </c:pt>
                <c:pt idx="189">
                  <c:v>6604</c:v>
                </c:pt>
                <c:pt idx="190">
                  <c:v>6602</c:v>
                </c:pt>
                <c:pt idx="191">
                  <c:v>6602</c:v>
                </c:pt>
                <c:pt idx="192">
                  <c:v>6602</c:v>
                </c:pt>
                <c:pt idx="193">
                  <c:v>6607</c:v>
                </c:pt>
                <c:pt idx="194">
                  <c:v>6611</c:v>
                </c:pt>
                <c:pt idx="195">
                  <c:v>6619</c:v>
                </c:pt>
                <c:pt idx="196">
                  <c:v>6627</c:v>
                </c:pt>
                <c:pt idx="197">
                  <c:v>6630</c:v>
                </c:pt>
                <c:pt idx="198">
                  <c:v>6636</c:v>
                </c:pt>
                <c:pt idx="199">
                  <c:v>6639</c:v>
                </c:pt>
                <c:pt idx="200">
                  <c:v>6649</c:v>
                </c:pt>
                <c:pt idx="201">
                  <c:v>6657</c:v>
                </c:pt>
                <c:pt idx="202">
                  <c:v>6664</c:v>
                </c:pt>
                <c:pt idx="203">
                  <c:v>6666</c:v>
                </c:pt>
                <c:pt idx="204">
                  <c:v>6669</c:v>
                </c:pt>
                <c:pt idx="205">
                  <c:v>6672</c:v>
                </c:pt>
                <c:pt idx="206">
                  <c:v>6674</c:v>
                </c:pt>
                <c:pt idx="207">
                  <c:v>6677</c:v>
                </c:pt>
                <c:pt idx="208">
                  <c:v>6680</c:v>
                </c:pt>
                <c:pt idx="209">
                  <c:v>6685</c:v>
                </c:pt>
                <c:pt idx="210">
                  <c:v>6688</c:v>
                </c:pt>
                <c:pt idx="211">
                  <c:v>6689</c:v>
                </c:pt>
                <c:pt idx="212">
                  <c:v>6693</c:v>
                </c:pt>
                <c:pt idx="213">
                  <c:v>6703</c:v>
                </c:pt>
                <c:pt idx="214">
                  <c:v>6705</c:v>
                </c:pt>
                <c:pt idx="215">
                  <c:v>6710</c:v>
                </c:pt>
                <c:pt idx="216">
                  <c:v>6711</c:v>
                </c:pt>
                <c:pt idx="217">
                  <c:v>6714</c:v>
                </c:pt>
                <c:pt idx="218">
                  <c:v>6721</c:v>
                </c:pt>
                <c:pt idx="219">
                  <c:v>6725</c:v>
                </c:pt>
                <c:pt idx="220">
                  <c:v>6727</c:v>
                </c:pt>
                <c:pt idx="221">
                  <c:v>6733</c:v>
                </c:pt>
                <c:pt idx="222">
                  <c:v>6736</c:v>
                </c:pt>
                <c:pt idx="223">
                  <c:v>6738</c:v>
                </c:pt>
                <c:pt idx="224">
                  <c:v>6744</c:v>
                </c:pt>
                <c:pt idx="225">
                  <c:v>6746</c:v>
                </c:pt>
                <c:pt idx="226">
                  <c:v>6748</c:v>
                </c:pt>
                <c:pt idx="227">
                  <c:v>6750</c:v>
                </c:pt>
                <c:pt idx="228">
                  <c:v>6756</c:v>
                </c:pt>
                <c:pt idx="229">
                  <c:v>6757</c:v>
                </c:pt>
                <c:pt idx="230">
                  <c:v>6760</c:v>
                </c:pt>
                <c:pt idx="231">
                  <c:v>6762</c:v>
                </c:pt>
                <c:pt idx="232">
                  <c:v>6765</c:v>
                </c:pt>
                <c:pt idx="233">
                  <c:v>6768</c:v>
                </c:pt>
                <c:pt idx="234">
                  <c:v>6771</c:v>
                </c:pt>
                <c:pt idx="235">
                  <c:v>6778</c:v>
                </c:pt>
                <c:pt idx="236">
                  <c:v>6779</c:v>
                </c:pt>
                <c:pt idx="237">
                  <c:v>6780</c:v>
                </c:pt>
                <c:pt idx="238">
                  <c:v>6781</c:v>
                </c:pt>
                <c:pt idx="239">
                  <c:v>6783</c:v>
                </c:pt>
                <c:pt idx="240">
                  <c:v>6786</c:v>
                </c:pt>
                <c:pt idx="241">
                  <c:v>6781</c:v>
                </c:pt>
                <c:pt idx="242">
                  <c:v>6790</c:v>
                </c:pt>
                <c:pt idx="243">
                  <c:v>6796</c:v>
                </c:pt>
                <c:pt idx="244">
                  <c:v>6809</c:v>
                </c:pt>
                <c:pt idx="245">
                  <c:v>6815</c:v>
                </c:pt>
                <c:pt idx="246">
                  <c:v>6825</c:v>
                </c:pt>
                <c:pt idx="247">
                  <c:v>6833</c:v>
                </c:pt>
                <c:pt idx="248">
                  <c:v>6836</c:v>
                </c:pt>
                <c:pt idx="249">
                  <c:v>6838</c:v>
                </c:pt>
                <c:pt idx="250">
                  <c:v>6840</c:v>
                </c:pt>
                <c:pt idx="251">
                  <c:v>6844</c:v>
                </c:pt>
                <c:pt idx="252">
                  <c:v>6855</c:v>
                </c:pt>
                <c:pt idx="253">
                  <c:v>6861</c:v>
                </c:pt>
                <c:pt idx="254">
                  <c:v>6868</c:v>
                </c:pt>
                <c:pt idx="255">
                  <c:v>6869</c:v>
                </c:pt>
                <c:pt idx="256">
                  <c:v>6878</c:v>
                </c:pt>
                <c:pt idx="257">
                  <c:v>6879</c:v>
                </c:pt>
                <c:pt idx="258">
                  <c:v>6882</c:v>
                </c:pt>
                <c:pt idx="259">
                  <c:v>6886</c:v>
                </c:pt>
                <c:pt idx="260">
                  <c:v>6892</c:v>
                </c:pt>
                <c:pt idx="261">
                  <c:v>6894</c:v>
                </c:pt>
                <c:pt idx="262">
                  <c:v>6896</c:v>
                </c:pt>
                <c:pt idx="263">
                  <c:v>6901</c:v>
                </c:pt>
                <c:pt idx="264">
                  <c:v>6906</c:v>
                </c:pt>
                <c:pt idx="265">
                  <c:v>6908</c:v>
                </c:pt>
                <c:pt idx="266">
                  <c:v>6912</c:v>
                </c:pt>
                <c:pt idx="267">
                  <c:v>6918</c:v>
                </c:pt>
                <c:pt idx="268">
                  <c:v>6923</c:v>
                </c:pt>
                <c:pt idx="269">
                  <c:v>6927</c:v>
                </c:pt>
                <c:pt idx="270">
                  <c:v>6927</c:v>
                </c:pt>
                <c:pt idx="271">
                  <c:v>6931</c:v>
                </c:pt>
                <c:pt idx="272">
                  <c:v>6931</c:v>
                </c:pt>
                <c:pt idx="273">
                  <c:v>6929</c:v>
                </c:pt>
                <c:pt idx="274">
                  <c:v>6932</c:v>
                </c:pt>
                <c:pt idx="275">
                  <c:v>6938</c:v>
                </c:pt>
                <c:pt idx="276">
                  <c:v>6937</c:v>
                </c:pt>
                <c:pt idx="277">
                  <c:v>6942</c:v>
                </c:pt>
                <c:pt idx="278">
                  <c:v>6945</c:v>
                </c:pt>
                <c:pt idx="279">
                  <c:v>6948</c:v>
                </c:pt>
                <c:pt idx="280">
                  <c:v>6953</c:v>
                </c:pt>
                <c:pt idx="281">
                  <c:v>6958</c:v>
                </c:pt>
                <c:pt idx="282">
                  <c:v>6959</c:v>
                </c:pt>
                <c:pt idx="283">
                  <c:v>6961</c:v>
                </c:pt>
                <c:pt idx="284">
                  <c:v>6965</c:v>
                </c:pt>
                <c:pt idx="285">
                  <c:v>6965</c:v>
                </c:pt>
                <c:pt idx="286">
                  <c:v>6972</c:v>
                </c:pt>
                <c:pt idx="287">
                  <c:v>6977</c:v>
                </c:pt>
                <c:pt idx="288">
                  <c:v>6982</c:v>
                </c:pt>
                <c:pt idx="289">
                  <c:v>6989</c:v>
                </c:pt>
                <c:pt idx="290">
                  <c:v>6990</c:v>
                </c:pt>
                <c:pt idx="291">
                  <c:v>6992</c:v>
                </c:pt>
                <c:pt idx="292">
                  <c:v>6993</c:v>
                </c:pt>
                <c:pt idx="293">
                  <c:v>6996</c:v>
                </c:pt>
                <c:pt idx="294">
                  <c:v>7005</c:v>
                </c:pt>
                <c:pt idx="295">
                  <c:v>7009</c:v>
                </c:pt>
                <c:pt idx="296">
                  <c:v>7018</c:v>
                </c:pt>
                <c:pt idx="297">
                  <c:v>7019</c:v>
                </c:pt>
                <c:pt idx="298">
                  <c:v>7020</c:v>
                </c:pt>
                <c:pt idx="299">
                  <c:v>7024</c:v>
                </c:pt>
                <c:pt idx="300">
                  <c:v>7025</c:v>
                </c:pt>
                <c:pt idx="301">
                  <c:v>7034</c:v>
                </c:pt>
                <c:pt idx="302">
                  <c:v>7036</c:v>
                </c:pt>
                <c:pt idx="303">
                  <c:v>7039</c:v>
                </c:pt>
                <c:pt idx="304">
                  <c:v>7039</c:v>
                </c:pt>
                <c:pt idx="305">
                  <c:v>7048</c:v>
                </c:pt>
                <c:pt idx="306">
                  <c:v>7050</c:v>
                </c:pt>
                <c:pt idx="307">
                  <c:v>7050</c:v>
                </c:pt>
                <c:pt idx="308">
                  <c:v>7061</c:v>
                </c:pt>
                <c:pt idx="309">
                  <c:v>7067</c:v>
                </c:pt>
                <c:pt idx="310">
                  <c:v>7071</c:v>
                </c:pt>
                <c:pt idx="311">
                  <c:v>7072</c:v>
                </c:pt>
                <c:pt idx="312">
                  <c:v>7071</c:v>
                </c:pt>
                <c:pt idx="313">
                  <c:v>7076</c:v>
                </c:pt>
                <c:pt idx="314">
                  <c:v>7084</c:v>
                </c:pt>
                <c:pt idx="315">
                  <c:v>7087</c:v>
                </c:pt>
                <c:pt idx="316">
                  <c:v>7088</c:v>
                </c:pt>
                <c:pt idx="317">
                  <c:v>7088</c:v>
                </c:pt>
                <c:pt idx="318">
                  <c:v>7093</c:v>
                </c:pt>
                <c:pt idx="319">
                  <c:v>7097</c:v>
                </c:pt>
                <c:pt idx="320">
                  <c:v>7100</c:v>
                </c:pt>
                <c:pt idx="321">
                  <c:v>7100</c:v>
                </c:pt>
                <c:pt idx="322">
                  <c:v>7102</c:v>
                </c:pt>
                <c:pt idx="323">
                  <c:v>7102</c:v>
                </c:pt>
                <c:pt idx="324">
                  <c:v>7106</c:v>
                </c:pt>
                <c:pt idx="325">
                  <c:v>7115</c:v>
                </c:pt>
                <c:pt idx="326">
                  <c:v>7115</c:v>
                </c:pt>
                <c:pt idx="327">
                  <c:v>7116</c:v>
                </c:pt>
                <c:pt idx="328">
                  <c:v>7118</c:v>
                </c:pt>
                <c:pt idx="329">
                  <c:v>7120</c:v>
                </c:pt>
                <c:pt idx="330">
                  <c:v>7122</c:v>
                </c:pt>
                <c:pt idx="331">
                  <c:v>7123</c:v>
                </c:pt>
                <c:pt idx="332">
                  <c:v>7124</c:v>
                </c:pt>
                <c:pt idx="333">
                  <c:v>7128</c:v>
                </c:pt>
                <c:pt idx="334">
                  <c:v>7131</c:v>
                </c:pt>
                <c:pt idx="335">
                  <c:v>7129</c:v>
                </c:pt>
                <c:pt idx="336">
                  <c:v>7130</c:v>
                </c:pt>
                <c:pt idx="337">
                  <c:v>7130</c:v>
                </c:pt>
                <c:pt idx="338">
                  <c:v>7133</c:v>
                </c:pt>
                <c:pt idx="339">
                  <c:v>7131</c:v>
                </c:pt>
                <c:pt idx="340">
                  <c:v>7133</c:v>
                </c:pt>
                <c:pt idx="341">
                  <c:v>7138</c:v>
                </c:pt>
                <c:pt idx="342">
                  <c:v>7142</c:v>
                </c:pt>
                <c:pt idx="343">
                  <c:v>7147</c:v>
                </c:pt>
                <c:pt idx="344">
                  <c:v>7150</c:v>
                </c:pt>
                <c:pt idx="345">
                  <c:v>7155</c:v>
                </c:pt>
                <c:pt idx="346">
                  <c:v>7158</c:v>
                </c:pt>
                <c:pt idx="347">
                  <c:v>7159</c:v>
                </c:pt>
                <c:pt idx="348">
                  <c:v>7160</c:v>
                </c:pt>
                <c:pt idx="349">
                  <c:v>7166</c:v>
                </c:pt>
                <c:pt idx="350">
                  <c:v>7167</c:v>
                </c:pt>
                <c:pt idx="351">
                  <c:v>7172</c:v>
                </c:pt>
                <c:pt idx="352">
                  <c:v>7173</c:v>
                </c:pt>
                <c:pt idx="353">
                  <c:v>7172</c:v>
                </c:pt>
                <c:pt idx="354">
                  <c:v>7175</c:v>
                </c:pt>
                <c:pt idx="355">
                  <c:v>7176</c:v>
                </c:pt>
                <c:pt idx="356">
                  <c:v>7181</c:v>
                </c:pt>
                <c:pt idx="357">
                  <c:v>7182</c:v>
                </c:pt>
                <c:pt idx="358">
                  <c:v>7182</c:v>
                </c:pt>
                <c:pt idx="359">
                  <c:v>7191</c:v>
                </c:pt>
                <c:pt idx="360">
                  <c:v>7190</c:v>
                </c:pt>
                <c:pt idx="361">
                  <c:v>7191</c:v>
                </c:pt>
                <c:pt idx="362">
                  <c:v>7193</c:v>
                </c:pt>
                <c:pt idx="363">
                  <c:v>7195</c:v>
                </c:pt>
                <c:pt idx="364">
                  <c:v>7199</c:v>
                </c:pt>
                <c:pt idx="365">
                  <c:v>7200</c:v>
                </c:pt>
                <c:pt idx="366">
                  <c:v>7204</c:v>
                </c:pt>
                <c:pt idx="367">
                  <c:v>7210</c:v>
                </c:pt>
                <c:pt idx="368">
                  <c:v>7213</c:v>
                </c:pt>
                <c:pt idx="369">
                  <c:v>7210</c:v>
                </c:pt>
                <c:pt idx="370">
                  <c:v>7212</c:v>
                </c:pt>
                <c:pt idx="371">
                  <c:v>7221</c:v>
                </c:pt>
                <c:pt idx="372">
                  <c:v>7230</c:v>
                </c:pt>
                <c:pt idx="373">
                  <c:v>7229</c:v>
                </c:pt>
                <c:pt idx="374">
                  <c:v>7232</c:v>
                </c:pt>
                <c:pt idx="375">
                  <c:v>7233</c:v>
                </c:pt>
                <c:pt idx="376">
                  <c:v>7242</c:v>
                </c:pt>
                <c:pt idx="377">
                  <c:v>7251</c:v>
                </c:pt>
                <c:pt idx="378">
                  <c:v>7251</c:v>
                </c:pt>
                <c:pt idx="379">
                  <c:v>7261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73-4C0C-B0E4-8DDA68E9E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5239192"/>
        <c:axId val="276846800"/>
      </c:lineChart>
      <c:catAx>
        <c:axId val="33523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46800"/>
        <c:crosses val="autoZero"/>
        <c:auto val="1"/>
        <c:lblAlgn val="ctr"/>
        <c:lblOffset val="100"/>
        <c:noMultiLvlLbl val="0"/>
      </c:catAx>
      <c:valAx>
        <c:axId val="27684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23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05-45B6-B539-78C305FD61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05-45B6-B539-78C305FD61A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05-45B6-B539-78C305FD61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380568"/>
        <c:axId val="334379256"/>
      </c:barChart>
      <c:catAx>
        <c:axId val="33438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79256"/>
        <c:crosses val="autoZero"/>
        <c:auto val="1"/>
        <c:lblAlgn val="ctr"/>
        <c:lblOffset val="100"/>
        <c:noMultiLvlLbl val="0"/>
      </c:catAx>
      <c:valAx>
        <c:axId val="33437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8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14</c:v>
                </c:pt>
                <c:pt idx="5">
                  <c:v>14</c:v>
                </c:pt>
                <c:pt idx="6">
                  <c:v>26</c:v>
                </c:pt>
                <c:pt idx="7">
                  <c:v>8</c:v>
                </c:pt>
                <c:pt idx="8">
                  <c:v>13</c:v>
                </c:pt>
                <c:pt idx="9">
                  <c:v>14</c:v>
                </c:pt>
                <c:pt idx="10">
                  <c:v>6</c:v>
                </c:pt>
                <c:pt idx="11">
                  <c:v>15</c:v>
                </c:pt>
                <c:pt idx="12">
                  <c:v>19</c:v>
                </c:pt>
                <c:pt idx="13">
                  <c:v>6</c:v>
                </c:pt>
                <c:pt idx="14">
                  <c:v>10</c:v>
                </c:pt>
                <c:pt idx="15">
                  <c:v>13</c:v>
                </c:pt>
                <c:pt idx="16">
                  <c:v>16</c:v>
                </c:pt>
                <c:pt idx="17">
                  <c:v>14</c:v>
                </c:pt>
                <c:pt idx="18">
                  <c:v>14</c:v>
                </c:pt>
                <c:pt idx="19">
                  <c:v>19</c:v>
                </c:pt>
                <c:pt idx="20">
                  <c:v>13</c:v>
                </c:pt>
                <c:pt idx="21">
                  <c:v>8</c:v>
                </c:pt>
                <c:pt idx="22">
                  <c:v>15</c:v>
                </c:pt>
                <c:pt idx="23">
                  <c:v>9</c:v>
                </c:pt>
                <c:pt idx="24">
                  <c:v>14</c:v>
                </c:pt>
                <c:pt idx="25">
                  <c:v>12</c:v>
                </c:pt>
                <c:pt idx="26">
                  <c:v>8</c:v>
                </c:pt>
                <c:pt idx="27">
                  <c:v>10</c:v>
                </c:pt>
                <c:pt idx="28">
                  <c:v>33</c:v>
                </c:pt>
                <c:pt idx="29">
                  <c:v>9</c:v>
                </c:pt>
                <c:pt idx="30">
                  <c:v>16</c:v>
                </c:pt>
                <c:pt idx="31">
                  <c:v>6</c:v>
                </c:pt>
                <c:pt idx="32">
                  <c:v>10</c:v>
                </c:pt>
                <c:pt idx="33">
                  <c:v>7</c:v>
                </c:pt>
                <c:pt idx="34">
                  <c:v>11</c:v>
                </c:pt>
                <c:pt idx="35">
                  <c:v>9</c:v>
                </c:pt>
                <c:pt idx="36">
                  <c:v>8</c:v>
                </c:pt>
                <c:pt idx="37">
                  <c:v>6</c:v>
                </c:pt>
                <c:pt idx="38">
                  <c:v>21</c:v>
                </c:pt>
                <c:pt idx="39">
                  <c:v>7</c:v>
                </c:pt>
                <c:pt idx="40">
                  <c:v>4</c:v>
                </c:pt>
                <c:pt idx="41">
                  <c:v>15</c:v>
                </c:pt>
                <c:pt idx="42">
                  <c:v>11</c:v>
                </c:pt>
                <c:pt idx="43">
                  <c:v>8</c:v>
                </c:pt>
                <c:pt idx="44">
                  <c:v>10</c:v>
                </c:pt>
                <c:pt idx="45">
                  <c:v>9</c:v>
                </c:pt>
                <c:pt idx="46">
                  <c:v>15</c:v>
                </c:pt>
                <c:pt idx="47">
                  <c:v>2</c:v>
                </c:pt>
                <c:pt idx="48">
                  <c:v>1</c:v>
                </c:pt>
                <c:pt idx="49">
                  <c:v>10</c:v>
                </c:pt>
                <c:pt idx="50">
                  <c:v>8</c:v>
                </c:pt>
                <c:pt idx="51">
                  <c:v>8</c:v>
                </c:pt>
                <c:pt idx="52">
                  <c:v>22</c:v>
                </c:pt>
                <c:pt idx="53">
                  <c:v>7</c:v>
                </c:pt>
                <c:pt idx="54">
                  <c:v>8</c:v>
                </c:pt>
                <c:pt idx="55">
                  <c:v>8</c:v>
                </c:pt>
                <c:pt idx="56">
                  <c:v>7</c:v>
                </c:pt>
                <c:pt idx="57">
                  <c:v>6</c:v>
                </c:pt>
                <c:pt idx="58">
                  <c:v>12</c:v>
                </c:pt>
                <c:pt idx="59">
                  <c:v>16</c:v>
                </c:pt>
                <c:pt idx="60">
                  <c:v>12</c:v>
                </c:pt>
                <c:pt idx="61">
                  <c:v>4</c:v>
                </c:pt>
                <c:pt idx="62">
                  <c:v>6</c:v>
                </c:pt>
                <c:pt idx="63">
                  <c:v>4</c:v>
                </c:pt>
                <c:pt idx="64">
                  <c:v>10</c:v>
                </c:pt>
                <c:pt idx="65">
                  <c:v>12</c:v>
                </c:pt>
                <c:pt idx="66">
                  <c:v>29</c:v>
                </c:pt>
                <c:pt idx="67">
                  <c:v>18</c:v>
                </c:pt>
                <c:pt idx="68">
                  <c:v>8</c:v>
                </c:pt>
                <c:pt idx="69">
                  <c:v>6</c:v>
                </c:pt>
                <c:pt idx="70">
                  <c:v>6</c:v>
                </c:pt>
                <c:pt idx="71">
                  <c:v>21</c:v>
                </c:pt>
                <c:pt idx="72">
                  <c:v>14</c:v>
                </c:pt>
                <c:pt idx="73">
                  <c:v>14</c:v>
                </c:pt>
                <c:pt idx="74">
                  <c:v>11</c:v>
                </c:pt>
                <c:pt idx="75">
                  <c:v>10</c:v>
                </c:pt>
                <c:pt idx="76">
                  <c:v>6</c:v>
                </c:pt>
                <c:pt idx="77">
                  <c:v>4</c:v>
                </c:pt>
                <c:pt idx="78">
                  <c:v>6</c:v>
                </c:pt>
                <c:pt idx="79">
                  <c:v>10</c:v>
                </c:pt>
                <c:pt idx="80">
                  <c:v>11</c:v>
                </c:pt>
                <c:pt idx="81">
                  <c:v>11</c:v>
                </c:pt>
                <c:pt idx="82">
                  <c:v>3</c:v>
                </c:pt>
                <c:pt idx="83">
                  <c:v>2</c:v>
                </c:pt>
                <c:pt idx="84">
                  <c:v>4</c:v>
                </c:pt>
                <c:pt idx="85">
                  <c:v>9</c:v>
                </c:pt>
                <c:pt idx="86">
                  <c:v>6</c:v>
                </c:pt>
                <c:pt idx="87">
                  <c:v>8</c:v>
                </c:pt>
                <c:pt idx="88">
                  <c:v>13</c:v>
                </c:pt>
                <c:pt idx="89">
                  <c:v>13</c:v>
                </c:pt>
                <c:pt idx="90">
                  <c:v>10</c:v>
                </c:pt>
                <c:pt idx="91">
                  <c:v>11</c:v>
                </c:pt>
                <c:pt idx="92">
                  <c:v>4</c:v>
                </c:pt>
                <c:pt idx="93">
                  <c:v>4</c:v>
                </c:pt>
                <c:pt idx="94">
                  <c:v>17</c:v>
                </c:pt>
                <c:pt idx="95">
                  <c:v>11</c:v>
                </c:pt>
                <c:pt idx="96">
                  <c:v>6</c:v>
                </c:pt>
                <c:pt idx="97">
                  <c:v>4</c:v>
                </c:pt>
                <c:pt idx="98">
                  <c:v>9</c:v>
                </c:pt>
                <c:pt idx="99">
                  <c:v>7</c:v>
                </c:pt>
                <c:pt idx="100">
                  <c:v>6</c:v>
                </c:pt>
                <c:pt idx="101">
                  <c:v>9</c:v>
                </c:pt>
                <c:pt idx="102">
                  <c:v>10</c:v>
                </c:pt>
                <c:pt idx="103">
                  <c:v>11</c:v>
                </c:pt>
                <c:pt idx="104">
                  <c:v>10</c:v>
                </c:pt>
                <c:pt idx="105">
                  <c:v>14</c:v>
                </c:pt>
                <c:pt idx="106">
                  <c:v>14</c:v>
                </c:pt>
                <c:pt idx="107">
                  <c:v>17</c:v>
                </c:pt>
                <c:pt idx="108">
                  <c:v>33</c:v>
                </c:pt>
                <c:pt idx="109">
                  <c:v>10</c:v>
                </c:pt>
                <c:pt idx="110">
                  <c:v>14</c:v>
                </c:pt>
                <c:pt idx="111">
                  <c:v>10</c:v>
                </c:pt>
                <c:pt idx="112">
                  <c:v>8</c:v>
                </c:pt>
                <c:pt idx="113">
                  <c:v>4</c:v>
                </c:pt>
                <c:pt idx="114">
                  <c:v>7</c:v>
                </c:pt>
                <c:pt idx="115">
                  <c:v>8</c:v>
                </c:pt>
                <c:pt idx="116">
                  <c:v>11</c:v>
                </c:pt>
                <c:pt idx="117">
                  <c:v>12</c:v>
                </c:pt>
                <c:pt idx="118">
                  <c:v>3</c:v>
                </c:pt>
                <c:pt idx="119">
                  <c:v>9</c:v>
                </c:pt>
                <c:pt idx="120">
                  <c:v>11</c:v>
                </c:pt>
                <c:pt idx="121">
                  <c:v>5</c:v>
                </c:pt>
                <c:pt idx="122">
                  <c:v>8</c:v>
                </c:pt>
                <c:pt idx="123">
                  <c:v>12</c:v>
                </c:pt>
                <c:pt idx="124">
                  <c:v>5</c:v>
                </c:pt>
                <c:pt idx="125">
                  <c:v>6</c:v>
                </c:pt>
                <c:pt idx="126">
                  <c:v>20</c:v>
                </c:pt>
                <c:pt idx="127">
                  <c:v>10</c:v>
                </c:pt>
                <c:pt idx="128">
                  <c:v>14</c:v>
                </c:pt>
                <c:pt idx="129">
                  <c:v>29</c:v>
                </c:pt>
                <c:pt idx="130">
                  <c:v>16</c:v>
                </c:pt>
                <c:pt idx="131">
                  <c:v>11</c:v>
                </c:pt>
                <c:pt idx="132">
                  <c:v>6</c:v>
                </c:pt>
                <c:pt idx="133">
                  <c:v>9</c:v>
                </c:pt>
                <c:pt idx="134">
                  <c:v>9</c:v>
                </c:pt>
                <c:pt idx="135">
                  <c:v>13</c:v>
                </c:pt>
                <c:pt idx="136">
                  <c:v>6</c:v>
                </c:pt>
                <c:pt idx="137">
                  <c:v>19</c:v>
                </c:pt>
                <c:pt idx="138">
                  <c:v>14</c:v>
                </c:pt>
                <c:pt idx="139">
                  <c:v>1</c:v>
                </c:pt>
                <c:pt idx="140">
                  <c:v>19</c:v>
                </c:pt>
                <c:pt idx="141">
                  <c:v>28</c:v>
                </c:pt>
                <c:pt idx="142">
                  <c:v>20</c:v>
                </c:pt>
                <c:pt idx="143">
                  <c:v>11</c:v>
                </c:pt>
                <c:pt idx="144">
                  <c:v>11</c:v>
                </c:pt>
                <c:pt idx="145">
                  <c:v>9</c:v>
                </c:pt>
                <c:pt idx="146">
                  <c:v>24</c:v>
                </c:pt>
                <c:pt idx="147">
                  <c:v>12</c:v>
                </c:pt>
                <c:pt idx="148">
                  <c:v>9</c:v>
                </c:pt>
                <c:pt idx="149">
                  <c:v>10</c:v>
                </c:pt>
                <c:pt idx="150">
                  <c:v>10</c:v>
                </c:pt>
                <c:pt idx="151">
                  <c:v>9</c:v>
                </c:pt>
                <c:pt idx="152">
                  <c:v>21</c:v>
                </c:pt>
                <c:pt idx="153">
                  <c:v>10</c:v>
                </c:pt>
                <c:pt idx="154">
                  <c:v>12</c:v>
                </c:pt>
                <c:pt idx="155">
                  <c:v>6</c:v>
                </c:pt>
                <c:pt idx="156">
                  <c:v>6</c:v>
                </c:pt>
                <c:pt idx="157">
                  <c:v>10</c:v>
                </c:pt>
                <c:pt idx="158">
                  <c:v>8</c:v>
                </c:pt>
                <c:pt idx="159">
                  <c:v>4</c:v>
                </c:pt>
                <c:pt idx="160">
                  <c:v>5</c:v>
                </c:pt>
                <c:pt idx="161">
                  <c:v>9</c:v>
                </c:pt>
                <c:pt idx="162">
                  <c:v>8</c:v>
                </c:pt>
                <c:pt idx="163">
                  <c:v>6</c:v>
                </c:pt>
                <c:pt idx="164">
                  <c:v>6</c:v>
                </c:pt>
                <c:pt idx="165">
                  <c:v>9</c:v>
                </c:pt>
                <c:pt idx="166">
                  <c:v>16</c:v>
                </c:pt>
                <c:pt idx="167">
                  <c:v>25</c:v>
                </c:pt>
                <c:pt idx="168">
                  <c:v>18</c:v>
                </c:pt>
                <c:pt idx="169">
                  <c:v>8</c:v>
                </c:pt>
                <c:pt idx="170">
                  <c:v>6</c:v>
                </c:pt>
                <c:pt idx="171">
                  <c:v>9</c:v>
                </c:pt>
                <c:pt idx="172">
                  <c:v>6</c:v>
                </c:pt>
                <c:pt idx="173">
                  <c:v>23</c:v>
                </c:pt>
                <c:pt idx="174">
                  <c:v>9</c:v>
                </c:pt>
                <c:pt idx="175">
                  <c:v>9</c:v>
                </c:pt>
                <c:pt idx="176">
                  <c:v>8</c:v>
                </c:pt>
                <c:pt idx="177">
                  <c:v>13</c:v>
                </c:pt>
                <c:pt idx="178">
                  <c:v>10</c:v>
                </c:pt>
                <c:pt idx="179">
                  <c:v>10</c:v>
                </c:pt>
                <c:pt idx="180">
                  <c:v>14</c:v>
                </c:pt>
                <c:pt idx="181">
                  <c:v>7</c:v>
                </c:pt>
                <c:pt idx="182">
                  <c:v>10</c:v>
                </c:pt>
                <c:pt idx="183">
                  <c:v>3</c:v>
                </c:pt>
                <c:pt idx="184">
                  <c:v>7</c:v>
                </c:pt>
                <c:pt idx="185">
                  <c:v>8</c:v>
                </c:pt>
                <c:pt idx="186">
                  <c:v>8</c:v>
                </c:pt>
                <c:pt idx="187">
                  <c:v>5</c:v>
                </c:pt>
                <c:pt idx="188">
                  <c:v>6</c:v>
                </c:pt>
                <c:pt idx="189">
                  <c:v>4</c:v>
                </c:pt>
                <c:pt idx="190">
                  <c:v>6</c:v>
                </c:pt>
                <c:pt idx="191">
                  <c:v>4</c:v>
                </c:pt>
                <c:pt idx="192">
                  <c:v>9</c:v>
                </c:pt>
                <c:pt idx="193">
                  <c:v>8</c:v>
                </c:pt>
                <c:pt idx="194">
                  <c:v>3</c:v>
                </c:pt>
                <c:pt idx="195">
                  <c:v>1</c:v>
                </c:pt>
                <c:pt idx="196">
                  <c:v>17</c:v>
                </c:pt>
                <c:pt idx="197">
                  <c:v>13</c:v>
                </c:pt>
                <c:pt idx="198">
                  <c:v>12</c:v>
                </c:pt>
                <c:pt idx="199">
                  <c:v>8</c:v>
                </c:pt>
                <c:pt idx="200">
                  <c:v>9</c:v>
                </c:pt>
                <c:pt idx="201">
                  <c:v>10</c:v>
                </c:pt>
                <c:pt idx="202">
                  <c:v>2</c:v>
                </c:pt>
                <c:pt idx="203">
                  <c:v>10</c:v>
                </c:pt>
                <c:pt idx="204">
                  <c:v>7</c:v>
                </c:pt>
                <c:pt idx="205">
                  <c:v>7</c:v>
                </c:pt>
                <c:pt idx="206">
                  <c:v>5</c:v>
                </c:pt>
                <c:pt idx="207">
                  <c:v>10</c:v>
                </c:pt>
                <c:pt idx="208">
                  <c:v>13</c:v>
                </c:pt>
                <c:pt idx="209">
                  <c:v>8</c:v>
                </c:pt>
                <c:pt idx="210">
                  <c:v>9</c:v>
                </c:pt>
                <c:pt idx="211">
                  <c:v>8</c:v>
                </c:pt>
                <c:pt idx="212">
                  <c:v>9</c:v>
                </c:pt>
                <c:pt idx="213">
                  <c:v>7</c:v>
                </c:pt>
                <c:pt idx="214">
                  <c:v>5</c:v>
                </c:pt>
                <c:pt idx="215">
                  <c:v>14</c:v>
                </c:pt>
                <c:pt idx="216">
                  <c:v>3</c:v>
                </c:pt>
                <c:pt idx="217">
                  <c:v>9</c:v>
                </c:pt>
                <c:pt idx="218">
                  <c:v>9</c:v>
                </c:pt>
                <c:pt idx="219">
                  <c:v>7</c:v>
                </c:pt>
                <c:pt idx="220">
                  <c:v>7</c:v>
                </c:pt>
                <c:pt idx="221">
                  <c:v>8</c:v>
                </c:pt>
                <c:pt idx="222">
                  <c:v>9</c:v>
                </c:pt>
                <c:pt idx="223">
                  <c:v>7</c:v>
                </c:pt>
                <c:pt idx="224">
                  <c:v>3</c:v>
                </c:pt>
                <c:pt idx="225">
                  <c:v>11</c:v>
                </c:pt>
                <c:pt idx="226">
                  <c:v>11</c:v>
                </c:pt>
                <c:pt idx="227">
                  <c:v>14</c:v>
                </c:pt>
                <c:pt idx="228">
                  <c:v>14</c:v>
                </c:pt>
                <c:pt idx="229">
                  <c:v>14</c:v>
                </c:pt>
                <c:pt idx="230">
                  <c:v>10</c:v>
                </c:pt>
                <c:pt idx="231">
                  <c:v>9</c:v>
                </c:pt>
                <c:pt idx="232">
                  <c:v>9</c:v>
                </c:pt>
                <c:pt idx="233">
                  <c:v>9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2</c:v>
                </c:pt>
                <c:pt idx="238">
                  <c:v>1</c:v>
                </c:pt>
                <c:pt idx="239">
                  <c:v>2</c:v>
                </c:pt>
                <c:pt idx="240">
                  <c:v>4</c:v>
                </c:pt>
                <c:pt idx="241">
                  <c:v>5</c:v>
                </c:pt>
                <c:pt idx="242">
                  <c:v>8</c:v>
                </c:pt>
                <c:pt idx="243">
                  <c:v>5</c:v>
                </c:pt>
                <c:pt idx="244">
                  <c:v>7</c:v>
                </c:pt>
                <c:pt idx="245">
                  <c:v>8</c:v>
                </c:pt>
                <c:pt idx="246">
                  <c:v>6</c:v>
                </c:pt>
                <c:pt idx="247">
                  <c:v>8</c:v>
                </c:pt>
                <c:pt idx="248">
                  <c:v>6</c:v>
                </c:pt>
                <c:pt idx="249">
                  <c:v>10</c:v>
                </c:pt>
                <c:pt idx="250">
                  <c:v>5</c:v>
                </c:pt>
                <c:pt idx="251">
                  <c:v>8</c:v>
                </c:pt>
                <c:pt idx="252">
                  <c:v>12</c:v>
                </c:pt>
                <c:pt idx="253">
                  <c:v>11</c:v>
                </c:pt>
                <c:pt idx="254">
                  <c:v>10</c:v>
                </c:pt>
                <c:pt idx="255">
                  <c:v>10</c:v>
                </c:pt>
                <c:pt idx="256">
                  <c:v>12</c:v>
                </c:pt>
                <c:pt idx="257">
                  <c:v>13</c:v>
                </c:pt>
                <c:pt idx="258">
                  <c:v>9</c:v>
                </c:pt>
                <c:pt idx="259">
                  <c:v>5</c:v>
                </c:pt>
                <c:pt idx="260">
                  <c:v>8</c:v>
                </c:pt>
                <c:pt idx="261">
                  <c:v>7</c:v>
                </c:pt>
                <c:pt idx="262">
                  <c:v>10</c:v>
                </c:pt>
                <c:pt idx="263">
                  <c:v>7</c:v>
                </c:pt>
                <c:pt idx="264">
                  <c:v>21</c:v>
                </c:pt>
                <c:pt idx="265">
                  <c:v>9</c:v>
                </c:pt>
                <c:pt idx="266">
                  <c:v>8</c:v>
                </c:pt>
                <c:pt idx="267">
                  <c:v>10</c:v>
                </c:pt>
                <c:pt idx="268">
                  <c:v>12</c:v>
                </c:pt>
                <c:pt idx="269">
                  <c:v>10</c:v>
                </c:pt>
                <c:pt idx="270">
                  <c:v>5</c:v>
                </c:pt>
                <c:pt idx="271">
                  <c:v>6</c:v>
                </c:pt>
                <c:pt idx="272">
                  <c:v>6</c:v>
                </c:pt>
                <c:pt idx="273">
                  <c:v>9</c:v>
                </c:pt>
                <c:pt idx="274">
                  <c:v>4</c:v>
                </c:pt>
                <c:pt idx="275">
                  <c:v>9</c:v>
                </c:pt>
                <c:pt idx="276">
                  <c:v>7</c:v>
                </c:pt>
                <c:pt idx="277">
                  <c:v>6</c:v>
                </c:pt>
                <c:pt idx="278">
                  <c:v>11</c:v>
                </c:pt>
                <c:pt idx="279">
                  <c:v>11</c:v>
                </c:pt>
                <c:pt idx="280">
                  <c:v>7</c:v>
                </c:pt>
                <c:pt idx="281">
                  <c:v>7</c:v>
                </c:pt>
                <c:pt idx="282">
                  <c:v>7</c:v>
                </c:pt>
                <c:pt idx="283">
                  <c:v>10</c:v>
                </c:pt>
                <c:pt idx="284">
                  <c:v>7</c:v>
                </c:pt>
                <c:pt idx="285">
                  <c:v>10</c:v>
                </c:pt>
                <c:pt idx="286">
                  <c:v>6</c:v>
                </c:pt>
                <c:pt idx="287">
                  <c:v>7</c:v>
                </c:pt>
                <c:pt idx="288">
                  <c:v>8</c:v>
                </c:pt>
                <c:pt idx="289">
                  <c:v>6</c:v>
                </c:pt>
                <c:pt idx="290">
                  <c:v>7</c:v>
                </c:pt>
                <c:pt idx="291">
                  <c:v>7</c:v>
                </c:pt>
                <c:pt idx="292">
                  <c:v>8</c:v>
                </c:pt>
                <c:pt idx="293">
                  <c:v>7</c:v>
                </c:pt>
                <c:pt idx="294">
                  <c:v>14</c:v>
                </c:pt>
                <c:pt idx="295">
                  <c:v>8</c:v>
                </c:pt>
                <c:pt idx="296">
                  <c:v>11</c:v>
                </c:pt>
                <c:pt idx="297">
                  <c:v>9</c:v>
                </c:pt>
                <c:pt idx="298">
                  <c:v>13</c:v>
                </c:pt>
                <c:pt idx="299">
                  <c:v>25</c:v>
                </c:pt>
                <c:pt idx="300">
                  <c:v>3</c:v>
                </c:pt>
                <c:pt idx="301">
                  <c:v>6</c:v>
                </c:pt>
                <c:pt idx="302">
                  <c:v>5</c:v>
                </c:pt>
                <c:pt idx="303">
                  <c:v>8</c:v>
                </c:pt>
                <c:pt idx="304">
                  <c:v>8</c:v>
                </c:pt>
                <c:pt idx="305">
                  <c:v>9</c:v>
                </c:pt>
                <c:pt idx="306">
                  <c:v>23</c:v>
                </c:pt>
                <c:pt idx="307">
                  <c:v>11</c:v>
                </c:pt>
                <c:pt idx="308">
                  <c:v>8</c:v>
                </c:pt>
                <c:pt idx="309">
                  <c:v>9</c:v>
                </c:pt>
                <c:pt idx="310">
                  <c:v>7</c:v>
                </c:pt>
                <c:pt idx="311">
                  <c:v>10</c:v>
                </c:pt>
                <c:pt idx="312">
                  <c:v>9</c:v>
                </c:pt>
                <c:pt idx="313">
                  <c:v>17</c:v>
                </c:pt>
                <c:pt idx="314">
                  <c:v>12</c:v>
                </c:pt>
                <c:pt idx="315">
                  <c:v>9</c:v>
                </c:pt>
                <c:pt idx="316">
                  <c:v>7</c:v>
                </c:pt>
                <c:pt idx="317">
                  <c:v>8</c:v>
                </c:pt>
                <c:pt idx="318">
                  <c:v>12</c:v>
                </c:pt>
                <c:pt idx="319">
                  <c:v>10</c:v>
                </c:pt>
                <c:pt idx="320">
                  <c:v>17</c:v>
                </c:pt>
                <c:pt idx="321">
                  <c:v>3</c:v>
                </c:pt>
                <c:pt idx="322">
                  <c:v>4</c:v>
                </c:pt>
                <c:pt idx="323">
                  <c:v>8</c:v>
                </c:pt>
                <c:pt idx="324">
                  <c:v>7</c:v>
                </c:pt>
                <c:pt idx="325">
                  <c:v>11</c:v>
                </c:pt>
                <c:pt idx="326">
                  <c:v>13</c:v>
                </c:pt>
                <c:pt idx="327">
                  <c:v>4</c:v>
                </c:pt>
                <c:pt idx="328">
                  <c:v>2</c:v>
                </c:pt>
                <c:pt idx="329">
                  <c:v>6</c:v>
                </c:pt>
                <c:pt idx="330">
                  <c:v>3</c:v>
                </c:pt>
                <c:pt idx="331">
                  <c:v>4</c:v>
                </c:pt>
                <c:pt idx="332">
                  <c:v>9</c:v>
                </c:pt>
                <c:pt idx="333">
                  <c:v>3</c:v>
                </c:pt>
                <c:pt idx="334">
                  <c:v>14</c:v>
                </c:pt>
                <c:pt idx="335">
                  <c:v>10</c:v>
                </c:pt>
                <c:pt idx="336">
                  <c:v>5</c:v>
                </c:pt>
                <c:pt idx="337">
                  <c:v>15</c:v>
                </c:pt>
                <c:pt idx="338">
                  <c:v>12</c:v>
                </c:pt>
                <c:pt idx="339">
                  <c:v>16</c:v>
                </c:pt>
                <c:pt idx="340">
                  <c:v>13</c:v>
                </c:pt>
                <c:pt idx="341">
                  <c:v>9</c:v>
                </c:pt>
                <c:pt idx="342">
                  <c:v>17</c:v>
                </c:pt>
                <c:pt idx="343">
                  <c:v>8</c:v>
                </c:pt>
                <c:pt idx="344">
                  <c:v>6</c:v>
                </c:pt>
                <c:pt idx="345">
                  <c:v>7</c:v>
                </c:pt>
                <c:pt idx="346">
                  <c:v>6</c:v>
                </c:pt>
                <c:pt idx="347">
                  <c:v>5</c:v>
                </c:pt>
                <c:pt idx="348">
                  <c:v>26</c:v>
                </c:pt>
                <c:pt idx="349">
                  <c:v>10</c:v>
                </c:pt>
                <c:pt idx="350">
                  <c:v>7</c:v>
                </c:pt>
                <c:pt idx="351">
                  <c:v>6</c:v>
                </c:pt>
                <c:pt idx="352">
                  <c:v>6</c:v>
                </c:pt>
                <c:pt idx="353">
                  <c:v>4</c:v>
                </c:pt>
                <c:pt idx="354">
                  <c:v>10</c:v>
                </c:pt>
                <c:pt idx="355">
                  <c:v>11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8</c:v>
                </c:pt>
                <c:pt idx="360">
                  <c:v>3</c:v>
                </c:pt>
                <c:pt idx="361">
                  <c:v>9</c:v>
                </c:pt>
                <c:pt idx="362">
                  <c:v>11</c:v>
                </c:pt>
                <c:pt idx="363">
                  <c:v>7</c:v>
                </c:pt>
                <c:pt idx="364">
                  <c:v>4</c:v>
                </c:pt>
                <c:pt idx="365">
                  <c:v>3</c:v>
                </c:pt>
                <c:pt idx="366">
                  <c:v>16</c:v>
                </c:pt>
                <c:pt idx="367">
                  <c:v>17</c:v>
                </c:pt>
                <c:pt idx="368">
                  <c:v>14</c:v>
                </c:pt>
                <c:pt idx="369">
                  <c:v>9</c:v>
                </c:pt>
                <c:pt idx="370">
                  <c:v>9</c:v>
                </c:pt>
                <c:pt idx="371">
                  <c:v>3</c:v>
                </c:pt>
                <c:pt idx="372">
                  <c:v>4</c:v>
                </c:pt>
                <c:pt idx="373">
                  <c:v>3</c:v>
                </c:pt>
                <c:pt idx="374">
                  <c:v>4</c:v>
                </c:pt>
                <c:pt idx="375">
                  <c:v>5</c:v>
                </c:pt>
                <c:pt idx="376">
                  <c:v>45</c:v>
                </c:pt>
                <c:pt idx="377">
                  <c:v>20</c:v>
                </c:pt>
                <c:pt idx="378">
                  <c:v>6</c:v>
                </c:pt>
                <c:pt idx="37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A-47D8-912A-779F2F221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22592"/>
        <c:axId val="340825216"/>
      </c:lineChart>
      <c:catAx>
        <c:axId val="34082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25216"/>
        <c:crosses val="autoZero"/>
        <c:auto val="1"/>
        <c:lblAlgn val="ctr"/>
        <c:lblOffset val="100"/>
        <c:noMultiLvlLbl val="0"/>
      </c:catAx>
      <c:valAx>
        <c:axId val="34082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2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</c:v>
                </c:pt>
                <c:pt idx="1">
                  <c:v>1</c:v>
                </c:pt>
                <c:pt idx="2">
                  <c:v>12</c:v>
                </c:pt>
                <c:pt idx="3">
                  <c:v>0</c:v>
                </c:pt>
                <c:pt idx="4">
                  <c:v>5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6</c:v>
                </c:pt>
                <c:pt idx="16">
                  <c:v>5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6</c:v>
                </c:pt>
                <c:pt idx="23">
                  <c:v>7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6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2</c:v>
                </c:pt>
                <c:pt idx="39">
                  <c:v>0</c:v>
                </c:pt>
                <c:pt idx="40">
                  <c:v>2</c:v>
                </c:pt>
                <c:pt idx="41">
                  <c:v>5</c:v>
                </c:pt>
                <c:pt idx="42">
                  <c:v>5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1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3</c:v>
                </c:pt>
                <c:pt idx="66">
                  <c:v>0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4</c:v>
                </c:pt>
                <c:pt idx="83">
                  <c:v>9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3</c:v>
                </c:pt>
                <c:pt idx="88">
                  <c:v>3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2</c:v>
                </c:pt>
                <c:pt idx="105">
                  <c:v>1</c:v>
                </c:pt>
                <c:pt idx="106">
                  <c:v>1</c:v>
                </c:pt>
                <c:pt idx="107">
                  <c:v>2</c:v>
                </c:pt>
                <c:pt idx="108">
                  <c:v>1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4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2</c:v>
                </c:pt>
                <c:pt idx="129">
                  <c:v>6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0</c:v>
                </c:pt>
                <c:pt idx="134">
                  <c:v>2</c:v>
                </c:pt>
                <c:pt idx="135">
                  <c:v>3</c:v>
                </c:pt>
                <c:pt idx="136">
                  <c:v>1</c:v>
                </c:pt>
                <c:pt idx="137">
                  <c:v>2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7</c:v>
                </c:pt>
                <c:pt idx="144">
                  <c:v>4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3</c:v>
                </c:pt>
                <c:pt idx="155">
                  <c:v>0</c:v>
                </c:pt>
                <c:pt idx="156">
                  <c:v>1</c:v>
                </c:pt>
                <c:pt idx="157">
                  <c:v>2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1</c:v>
                </c:pt>
                <c:pt idx="169">
                  <c:v>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2</c:v>
                </c:pt>
                <c:pt idx="186">
                  <c:v>1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2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2</c:v>
                </c:pt>
                <c:pt idx="208">
                  <c:v>2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6</c:v>
                </c:pt>
                <c:pt idx="215">
                  <c:v>1</c:v>
                </c:pt>
                <c:pt idx="216">
                  <c:v>0</c:v>
                </c:pt>
                <c:pt idx="217">
                  <c:v>0</c:v>
                </c:pt>
                <c:pt idx="218">
                  <c:v>1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2</c:v>
                </c:pt>
                <c:pt idx="231">
                  <c:v>1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2</c:v>
                </c:pt>
                <c:pt idx="236">
                  <c:v>0</c:v>
                </c:pt>
                <c:pt idx="237">
                  <c:v>1</c:v>
                </c:pt>
                <c:pt idx="238">
                  <c:v>2</c:v>
                </c:pt>
                <c:pt idx="239">
                  <c:v>0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3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1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1</c:v>
                </c:pt>
                <c:pt idx="284">
                  <c:v>0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1</c:v>
                </c:pt>
                <c:pt idx="330">
                  <c:v>0</c:v>
                </c:pt>
                <c:pt idx="331">
                  <c:v>0</c:v>
                </c:pt>
                <c:pt idx="332">
                  <c:v>2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0</c:v>
                </c:pt>
                <c:pt idx="341">
                  <c:v>0</c:v>
                </c:pt>
                <c:pt idx="342">
                  <c:v>3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0</c:v>
                </c:pt>
                <c:pt idx="360">
                  <c:v>2</c:v>
                </c:pt>
                <c:pt idx="361">
                  <c:v>1</c:v>
                </c:pt>
                <c:pt idx="362">
                  <c:v>3</c:v>
                </c:pt>
                <c:pt idx="363">
                  <c:v>2</c:v>
                </c:pt>
                <c:pt idx="364">
                  <c:v>1</c:v>
                </c:pt>
                <c:pt idx="365">
                  <c:v>0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2</c:v>
                </c:pt>
                <c:pt idx="375">
                  <c:v>0</c:v>
                </c:pt>
                <c:pt idx="376">
                  <c:v>5</c:v>
                </c:pt>
                <c:pt idx="377">
                  <c:v>3</c:v>
                </c:pt>
                <c:pt idx="378">
                  <c:v>0</c:v>
                </c:pt>
                <c:pt idx="37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C8-4775-BE3E-4F987091E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119864"/>
        <c:axId val="401119536"/>
      </c:lineChart>
      <c:catAx>
        <c:axId val="40111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19536"/>
        <c:crosses val="autoZero"/>
        <c:auto val="1"/>
        <c:lblAlgn val="ctr"/>
        <c:lblOffset val="100"/>
        <c:noMultiLvlLbl val="0"/>
      </c:catAx>
      <c:valAx>
        <c:axId val="40111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11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6</c:v>
                </c:pt>
                <c:pt idx="20">
                  <c:v>6</c:v>
                </c:pt>
                <c:pt idx="21">
                  <c:v>1</c:v>
                </c:pt>
                <c:pt idx="22">
                  <c:v>5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2</c:v>
                </c:pt>
                <c:pt idx="33">
                  <c:v>1</c:v>
                </c:pt>
                <c:pt idx="34">
                  <c:v>5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14</c:v>
                </c:pt>
                <c:pt idx="67">
                  <c:v>6</c:v>
                </c:pt>
                <c:pt idx="68">
                  <c:v>13</c:v>
                </c:pt>
                <c:pt idx="69">
                  <c:v>3</c:v>
                </c:pt>
                <c:pt idx="70">
                  <c:v>0</c:v>
                </c:pt>
                <c:pt idx="71">
                  <c:v>5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2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7</c:v>
                </c:pt>
                <c:pt idx="90">
                  <c:v>5</c:v>
                </c:pt>
                <c:pt idx="91">
                  <c:v>0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2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2</c:v>
                </c:pt>
                <c:pt idx="100">
                  <c:v>3</c:v>
                </c:pt>
                <c:pt idx="101">
                  <c:v>0</c:v>
                </c:pt>
                <c:pt idx="102">
                  <c:v>2</c:v>
                </c:pt>
                <c:pt idx="103">
                  <c:v>1</c:v>
                </c:pt>
                <c:pt idx="104">
                  <c:v>3</c:v>
                </c:pt>
                <c:pt idx="105">
                  <c:v>0</c:v>
                </c:pt>
                <c:pt idx="106">
                  <c:v>4</c:v>
                </c:pt>
                <c:pt idx="107">
                  <c:v>4</c:v>
                </c:pt>
                <c:pt idx="108">
                  <c:v>6</c:v>
                </c:pt>
                <c:pt idx="109">
                  <c:v>0</c:v>
                </c:pt>
                <c:pt idx="110">
                  <c:v>3</c:v>
                </c:pt>
                <c:pt idx="111">
                  <c:v>1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3</c:v>
                </c:pt>
                <c:pt idx="117">
                  <c:v>1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3</c:v>
                </c:pt>
                <c:pt idx="128">
                  <c:v>6</c:v>
                </c:pt>
                <c:pt idx="129">
                  <c:v>10</c:v>
                </c:pt>
                <c:pt idx="130">
                  <c:v>4</c:v>
                </c:pt>
                <c:pt idx="131">
                  <c:v>10</c:v>
                </c:pt>
                <c:pt idx="132">
                  <c:v>2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6</c:v>
                </c:pt>
                <c:pt idx="138">
                  <c:v>5</c:v>
                </c:pt>
                <c:pt idx="139">
                  <c:v>3</c:v>
                </c:pt>
                <c:pt idx="140">
                  <c:v>4</c:v>
                </c:pt>
                <c:pt idx="141">
                  <c:v>0</c:v>
                </c:pt>
                <c:pt idx="142">
                  <c:v>22</c:v>
                </c:pt>
                <c:pt idx="143">
                  <c:v>4</c:v>
                </c:pt>
                <c:pt idx="144">
                  <c:v>0</c:v>
                </c:pt>
                <c:pt idx="145">
                  <c:v>2</c:v>
                </c:pt>
                <c:pt idx="146">
                  <c:v>11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2</c:v>
                </c:pt>
                <c:pt idx="151">
                  <c:v>2</c:v>
                </c:pt>
                <c:pt idx="152">
                  <c:v>6</c:v>
                </c:pt>
                <c:pt idx="153">
                  <c:v>2</c:v>
                </c:pt>
                <c:pt idx="154">
                  <c:v>7</c:v>
                </c:pt>
                <c:pt idx="155">
                  <c:v>5</c:v>
                </c:pt>
                <c:pt idx="156">
                  <c:v>0</c:v>
                </c:pt>
                <c:pt idx="157">
                  <c:v>6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2</c:v>
                </c:pt>
                <c:pt idx="167">
                  <c:v>8</c:v>
                </c:pt>
                <c:pt idx="168">
                  <c:v>2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6</c:v>
                </c:pt>
                <c:pt idx="174">
                  <c:v>2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0</c:v>
                </c:pt>
                <c:pt idx="179">
                  <c:v>1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0</c:v>
                </c:pt>
                <c:pt idx="185">
                  <c:v>0</c:v>
                </c:pt>
                <c:pt idx="186">
                  <c:v>2</c:v>
                </c:pt>
                <c:pt idx="187">
                  <c:v>2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3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2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2</c:v>
                </c:pt>
                <c:pt idx="215">
                  <c:v>5</c:v>
                </c:pt>
                <c:pt idx="216">
                  <c:v>1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</c:v>
                </c:pt>
                <c:pt idx="222">
                  <c:v>2</c:v>
                </c:pt>
                <c:pt idx="223">
                  <c:v>0</c:v>
                </c:pt>
                <c:pt idx="224">
                  <c:v>0</c:v>
                </c:pt>
                <c:pt idx="225">
                  <c:v>1</c:v>
                </c:pt>
                <c:pt idx="226">
                  <c:v>2</c:v>
                </c:pt>
                <c:pt idx="227">
                  <c:v>0</c:v>
                </c:pt>
                <c:pt idx="228">
                  <c:v>1</c:v>
                </c:pt>
                <c:pt idx="229">
                  <c:v>3</c:v>
                </c:pt>
                <c:pt idx="230">
                  <c:v>1</c:v>
                </c:pt>
                <c:pt idx="231">
                  <c:v>1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6</c:v>
                </c:pt>
                <c:pt idx="245">
                  <c:v>1</c:v>
                </c:pt>
                <c:pt idx="246">
                  <c:v>3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</c:v>
                </c:pt>
                <c:pt idx="252">
                  <c:v>3</c:v>
                </c:pt>
                <c:pt idx="253">
                  <c:v>0</c:v>
                </c:pt>
                <c:pt idx="254">
                  <c:v>0</c:v>
                </c:pt>
                <c:pt idx="255">
                  <c:v>2</c:v>
                </c:pt>
                <c:pt idx="256">
                  <c:v>2</c:v>
                </c:pt>
                <c:pt idx="257">
                  <c:v>7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2</c:v>
                </c:pt>
                <c:pt idx="263">
                  <c:v>1</c:v>
                </c:pt>
                <c:pt idx="264">
                  <c:v>7</c:v>
                </c:pt>
                <c:pt idx="265">
                  <c:v>5</c:v>
                </c:pt>
                <c:pt idx="266">
                  <c:v>1</c:v>
                </c:pt>
                <c:pt idx="267">
                  <c:v>2</c:v>
                </c:pt>
                <c:pt idx="268">
                  <c:v>3</c:v>
                </c:pt>
                <c:pt idx="269">
                  <c:v>1</c:v>
                </c:pt>
                <c:pt idx="270">
                  <c:v>2</c:v>
                </c:pt>
                <c:pt idx="271">
                  <c:v>3</c:v>
                </c:pt>
                <c:pt idx="272">
                  <c:v>2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1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1</c:v>
                </c:pt>
                <c:pt idx="295">
                  <c:v>0</c:v>
                </c:pt>
                <c:pt idx="296">
                  <c:v>1</c:v>
                </c:pt>
                <c:pt idx="297">
                  <c:v>1</c:v>
                </c:pt>
                <c:pt idx="298">
                  <c:v>0</c:v>
                </c:pt>
                <c:pt idx="299">
                  <c:v>5</c:v>
                </c:pt>
                <c:pt idx="300">
                  <c:v>2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1</c:v>
                </c:pt>
                <c:pt idx="306">
                  <c:v>7</c:v>
                </c:pt>
                <c:pt idx="307">
                  <c:v>6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2</c:v>
                </c:pt>
                <c:pt idx="312">
                  <c:v>2</c:v>
                </c:pt>
                <c:pt idx="313">
                  <c:v>0</c:v>
                </c:pt>
                <c:pt idx="314">
                  <c:v>2</c:v>
                </c:pt>
                <c:pt idx="315">
                  <c:v>0</c:v>
                </c:pt>
                <c:pt idx="316">
                  <c:v>0</c:v>
                </c:pt>
                <c:pt idx="317">
                  <c:v>1</c:v>
                </c:pt>
                <c:pt idx="318">
                  <c:v>1</c:v>
                </c:pt>
                <c:pt idx="319">
                  <c:v>2</c:v>
                </c:pt>
                <c:pt idx="320">
                  <c:v>4</c:v>
                </c:pt>
                <c:pt idx="321">
                  <c:v>1</c:v>
                </c:pt>
                <c:pt idx="322">
                  <c:v>2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1</c:v>
                </c:pt>
                <c:pt idx="330">
                  <c:v>0</c:v>
                </c:pt>
                <c:pt idx="331">
                  <c:v>3</c:v>
                </c:pt>
                <c:pt idx="332">
                  <c:v>3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4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3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2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</c:v>
                </c:pt>
                <c:pt idx="354">
                  <c:v>12</c:v>
                </c:pt>
                <c:pt idx="355">
                  <c:v>7</c:v>
                </c:pt>
                <c:pt idx="356">
                  <c:v>0</c:v>
                </c:pt>
                <c:pt idx="357">
                  <c:v>0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9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3</c:v>
                </c:pt>
                <c:pt idx="367">
                  <c:v>1</c:v>
                </c:pt>
                <c:pt idx="368">
                  <c:v>1</c:v>
                </c:pt>
                <c:pt idx="369">
                  <c:v>2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20</c:v>
                </c:pt>
                <c:pt idx="377">
                  <c:v>5</c:v>
                </c:pt>
                <c:pt idx="378">
                  <c:v>0</c:v>
                </c:pt>
                <c:pt idx="37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8E-4336-8FFE-4BF5FF7785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416712"/>
        <c:axId val="415416056"/>
      </c:lineChart>
      <c:catAx>
        <c:axId val="41541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16056"/>
        <c:crosses val="autoZero"/>
        <c:auto val="1"/>
        <c:lblAlgn val="ctr"/>
        <c:lblOffset val="100"/>
        <c:noMultiLvlLbl val="0"/>
      </c:catAx>
      <c:valAx>
        <c:axId val="41541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1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42</c:v>
                </c:pt>
                <c:pt idx="1">
                  <c:v>46</c:v>
                </c:pt>
                <c:pt idx="2">
                  <c:v>122</c:v>
                </c:pt>
                <c:pt idx="3">
                  <c:v>66</c:v>
                </c:pt>
                <c:pt idx="4">
                  <c:v>121</c:v>
                </c:pt>
                <c:pt idx="5">
                  <c:v>70</c:v>
                </c:pt>
                <c:pt idx="6">
                  <c:v>112</c:v>
                </c:pt>
                <c:pt idx="7">
                  <c:v>36</c:v>
                </c:pt>
                <c:pt idx="8">
                  <c:v>36</c:v>
                </c:pt>
                <c:pt idx="9">
                  <c:v>166</c:v>
                </c:pt>
                <c:pt idx="10">
                  <c:v>19</c:v>
                </c:pt>
                <c:pt idx="11">
                  <c:v>96</c:v>
                </c:pt>
                <c:pt idx="12">
                  <c:v>61</c:v>
                </c:pt>
                <c:pt idx="13">
                  <c:v>19</c:v>
                </c:pt>
                <c:pt idx="14">
                  <c:v>37</c:v>
                </c:pt>
                <c:pt idx="15">
                  <c:v>106</c:v>
                </c:pt>
                <c:pt idx="16">
                  <c:v>225</c:v>
                </c:pt>
                <c:pt idx="17">
                  <c:v>29</c:v>
                </c:pt>
                <c:pt idx="18">
                  <c:v>65</c:v>
                </c:pt>
                <c:pt idx="19">
                  <c:v>246</c:v>
                </c:pt>
                <c:pt idx="20">
                  <c:v>84</c:v>
                </c:pt>
                <c:pt idx="21">
                  <c:v>25</c:v>
                </c:pt>
                <c:pt idx="22">
                  <c:v>55</c:v>
                </c:pt>
                <c:pt idx="23">
                  <c:v>30</c:v>
                </c:pt>
                <c:pt idx="24">
                  <c:v>29</c:v>
                </c:pt>
                <c:pt idx="25">
                  <c:v>29</c:v>
                </c:pt>
                <c:pt idx="26">
                  <c:v>23</c:v>
                </c:pt>
                <c:pt idx="27">
                  <c:v>20</c:v>
                </c:pt>
                <c:pt idx="28">
                  <c:v>160</c:v>
                </c:pt>
                <c:pt idx="29">
                  <c:v>30</c:v>
                </c:pt>
                <c:pt idx="30">
                  <c:v>61</c:v>
                </c:pt>
                <c:pt idx="31">
                  <c:v>17</c:v>
                </c:pt>
                <c:pt idx="32">
                  <c:v>102</c:v>
                </c:pt>
                <c:pt idx="33">
                  <c:v>67</c:v>
                </c:pt>
                <c:pt idx="34">
                  <c:v>58</c:v>
                </c:pt>
                <c:pt idx="35">
                  <c:v>61</c:v>
                </c:pt>
                <c:pt idx="36">
                  <c:v>43</c:v>
                </c:pt>
                <c:pt idx="37">
                  <c:v>75</c:v>
                </c:pt>
                <c:pt idx="38">
                  <c:v>95</c:v>
                </c:pt>
                <c:pt idx="39">
                  <c:v>31</c:v>
                </c:pt>
                <c:pt idx="40">
                  <c:v>22</c:v>
                </c:pt>
                <c:pt idx="41">
                  <c:v>184</c:v>
                </c:pt>
                <c:pt idx="42">
                  <c:v>59</c:v>
                </c:pt>
                <c:pt idx="43">
                  <c:v>22</c:v>
                </c:pt>
                <c:pt idx="44">
                  <c:v>31</c:v>
                </c:pt>
                <c:pt idx="45">
                  <c:v>48</c:v>
                </c:pt>
                <c:pt idx="46">
                  <c:v>320</c:v>
                </c:pt>
                <c:pt idx="47">
                  <c:v>3</c:v>
                </c:pt>
                <c:pt idx="48">
                  <c:v>1</c:v>
                </c:pt>
                <c:pt idx="49">
                  <c:v>59</c:v>
                </c:pt>
                <c:pt idx="50">
                  <c:v>18</c:v>
                </c:pt>
                <c:pt idx="51">
                  <c:v>26</c:v>
                </c:pt>
                <c:pt idx="52">
                  <c:v>203</c:v>
                </c:pt>
                <c:pt idx="53">
                  <c:v>36</c:v>
                </c:pt>
                <c:pt idx="54">
                  <c:v>66</c:v>
                </c:pt>
                <c:pt idx="55">
                  <c:v>63</c:v>
                </c:pt>
                <c:pt idx="56">
                  <c:v>8</c:v>
                </c:pt>
                <c:pt idx="57">
                  <c:v>13</c:v>
                </c:pt>
                <c:pt idx="58">
                  <c:v>50</c:v>
                </c:pt>
                <c:pt idx="59">
                  <c:v>55</c:v>
                </c:pt>
                <c:pt idx="60">
                  <c:v>81</c:v>
                </c:pt>
                <c:pt idx="61">
                  <c:v>11</c:v>
                </c:pt>
                <c:pt idx="62">
                  <c:v>71</c:v>
                </c:pt>
                <c:pt idx="63">
                  <c:v>24</c:v>
                </c:pt>
                <c:pt idx="64">
                  <c:v>35</c:v>
                </c:pt>
                <c:pt idx="65">
                  <c:v>2457</c:v>
                </c:pt>
                <c:pt idx="66">
                  <c:v>837</c:v>
                </c:pt>
                <c:pt idx="67">
                  <c:v>178</c:v>
                </c:pt>
                <c:pt idx="68">
                  <c:v>676</c:v>
                </c:pt>
                <c:pt idx="69">
                  <c:v>148</c:v>
                </c:pt>
                <c:pt idx="70">
                  <c:v>38</c:v>
                </c:pt>
                <c:pt idx="71">
                  <c:v>184</c:v>
                </c:pt>
                <c:pt idx="72">
                  <c:v>77</c:v>
                </c:pt>
                <c:pt idx="73">
                  <c:v>89</c:v>
                </c:pt>
                <c:pt idx="74">
                  <c:v>41</c:v>
                </c:pt>
                <c:pt idx="75">
                  <c:v>89</c:v>
                </c:pt>
                <c:pt idx="76">
                  <c:v>15</c:v>
                </c:pt>
                <c:pt idx="77">
                  <c:v>23</c:v>
                </c:pt>
                <c:pt idx="78">
                  <c:v>63</c:v>
                </c:pt>
                <c:pt idx="79">
                  <c:v>24</c:v>
                </c:pt>
                <c:pt idx="80">
                  <c:v>77</c:v>
                </c:pt>
                <c:pt idx="81">
                  <c:v>34</c:v>
                </c:pt>
                <c:pt idx="82">
                  <c:v>10</c:v>
                </c:pt>
                <c:pt idx="83">
                  <c:v>7</c:v>
                </c:pt>
                <c:pt idx="84">
                  <c:v>16</c:v>
                </c:pt>
                <c:pt idx="85">
                  <c:v>33</c:v>
                </c:pt>
                <c:pt idx="86">
                  <c:v>206</c:v>
                </c:pt>
                <c:pt idx="87">
                  <c:v>66</c:v>
                </c:pt>
                <c:pt idx="88">
                  <c:v>55</c:v>
                </c:pt>
                <c:pt idx="89">
                  <c:v>456</c:v>
                </c:pt>
                <c:pt idx="90">
                  <c:v>33</c:v>
                </c:pt>
                <c:pt idx="91">
                  <c:v>42</c:v>
                </c:pt>
                <c:pt idx="92">
                  <c:v>13</c:v>
                </c:pt>
                <c:pt idx="93">
                  <c:v>17</c:v>
                </c:pt>
                <c:pt idx="94">
                  <c:v>299</c:v>
                </c:pt>
                <c:pt idx="95">
                  <c:v>53</c:v>
                </c:pt>
                <c:pt idx="96">
                  <c:v>221</c:v>
                </c:pt>
                <c:pt idx="97">
                  <c:v>35</c:v>
                </c:pt>
                <c:pt idx="98">
                  <c:v>43</c:v>
                </c:pt>
                <c:pt idx="99">
                  <c:v>100</c:v>
                </c:pt>
                <c:pt idx="100">
                  <c:v>18</c:v>
                </c:pt>
                <c:pt idx="101">
                  <c:v>45</c:v>
                </c:pt>
                <c:pt idx="102">
                  <c:v>66</c:v>
                </c:pt>
                <c:pt idx="103">
                  <c:v>61</c:v>
                </c:pt>
                <c:pt idx="104">
                  <c:v>37</c:v>
                </c:pt>
                <c:pt idx="105">
                  <c:v>73</c:v>
                </c:pt>
                <c:pt idx="106">
                  <c:v>67</c:v>
                </c:pt>
                <c:pt idx="107">
                  <c:v>40</c:v>
                </c:pt>
                <c:pt idx="108">
                  <c:v>136</c:v>
                </c:pt>
                <c:pt idx="109">
                  <c:v>11</c:v>
                </c:pt>
                <c:pt idx="110">
                  <c:v>31</c:v>
                </c:pt>
                <c:pt idx="111">
                  <c:v>61</c:v>
                </c:pt>
                <c:pt idx="112">
                  <c:v>95</c:v>
                </c:pt>
                <c:pt idx="113">
                  <c:v>10</c:v>
                </c:pt>
                <c:pt idx="114">
                  <c:v>18</c:v>
                </c:pt>
                <c:pt idx="115">
                  <c:v>40</c:v>
                </c:pt>
                <c:pt idx="116">
                  <c:v>35</c:v>
                </c:pt>
                <c:pt idx="117">
                  <c:v>27</c:v>
                </c:pt>
                <c:pt idx="118">
                  <c:v>12</c:v>
                </c:pt>
                <c:pt idx="119">
                  <c:v>31</c:v>
                </c:pt>
                <c:pt idx="120">
                  <c:v>43</c:v>
                </c:pt>
                <c:pt idx="121">
                  <c:v>9</c:v>
                </c:pt>
                <c:pt idx="122">
                  <c:v>20</c:v>
                </c:pt>
                <c:pt idx="123">
                  <c:v>64</c:v>
                </c:pt>
                <c:pt idx="124">
                  <c:v>43</c:v>
                </c:pt>
                <c:pt idx="125">
                  <c:v>55</c:v>
                </c:pt>
                <c:pt idx="126">
                  <c:v>64</c:v>
                </c:pt>
                <c:pt idx="127">
                  <c:v>67</c:v>
                </c:pt>
                <c:pt idx="128">
                  <c:v>58</c:v>
                </c:pt>
                <c:pt idx="129">
                  <c:v>243</c:v>
                </c:pt>
                <c:pt idx="130">
                  <c:v>42</c:v>
                </c:pt>
                <c:pt idx="131">
                  <c:v>143</c:v>
                </c:pt>
                <c:pt idx="132">
                  <c:v>46</c:v>
                </c:pt>
                <c:pt idx="133">
                  <c:v>77</c:v>
                </c:pt>
                <c:pt idx="134">
                  <c:v>41</c:v>
                </c:pt>
                <c:pt idx="135">
                  <c:v>64</c:v>
                </c:pt>
                <c:pt idx="136">
                  <c:v>13</c:v>
                </c:pt>
                <c:pt idx="137">
                  <c:v>42</c:v>
                </c:pt>
                <c:pt idx="138">
                  <c:v>92</c:v>
                </c:pt>
                <c:pt idx="139">
                  <c:v>6</c:v>
                </c:pt>
                <c:pt idx="140">
                  <c:v>32</c:v>
                </c:pt>
                <c:pt idx="141">
                  <c:v>24</c:v>
                </c:pt>
                <c:pt idx="142">
                  <c:v>32</c:v>
                </c:pt>
                <c:pt idx="143">
                  <c:v>33</c:v>
                </c:pt>
                <c:pt idx="144">
                  <c:v>55</c:v>
                </c:pt>
                <c:pt idx="145">
                  <c:v>130</c:v>
                </c:pt>
                <c:pt idx="146">
                  <c:v>106</c:v>
                </c:pt>
                <c:pt idx="147">
                  <c:v>41</c:v>
                </c:pt>
                <c:pt idx="148">
                  <c:v>51</c:v>
                </c:pt>
                <c:pt idx="149">
                  <c:v>54</c:v>
                </c:pt>
                <c:pt idx="150">
                  <c:v>37</c:v>
                </c:pt>
                <c:pt idx="151">
                  <c:v>20</c:v>
                </c:pt>
                <c:pt idx="152">
                  <c:v>98</c:v>
                </c:pt>
                <c:pt idx="153">
                  <c:v>72</c:v>
                </c:pt>
                <c:pt idx="154">
                  <c:v>22</c:v>
                </c:pt>
                <c:pt idx="155">
                  <c:v>31</c:v>
                </c:pt>
                <c:pt idx="156">
                  <c:v>115</c:v>
                </c:pt>
                <c:pt idx="157">
                  <c:v>46</c:v>
                </c:pt>
                <c:pt idx="158">
                  <c:v>84</c:v>
                </c:pt>
                <c:pt idx="159">
                  <c:v>15</c:v>
                </c:pt>
                <c:pt idx="160">
                  <c:v>19</c:v>
                </c:pt>
                <c:pt idx="161">
                  <c:v>32</c:v>
                </c:pt>
                <c:pt idx="162">
                  <c:v>55</c:v>
                </c:pt>
                <c:pt idx="163">
                  <c:v>18</c:v>
                </c:pt>
                <c:pt idx="164">
                  <c:v>29</c:v>
                </c:pt>
                <c:pt idx="165">
                  <c:v>15</c:v>
                </c:pt>
                <c:pt idx="166">
                  <c:v>22</c:v>
                </c:pt>
                <c:pt idx="167">
                  <c:v>44</c:v>
                </c:pt>
                <c:pt idx="168">
                  <c:v>58</c:v>
                </c:pt>
                <c:pt idx="169">
                  <c:v>86</c:v>
                </c:pt>
                <c:pt idx="170">
                  <c:v>29</c:v>
                </c:pt>
                <c:pt idx="171">
                  <c:v>39</c:v>
                </c:pt>
                <c:pt idx="172">
                  <c:v>23</c:v>
                </c:pt>
                <c:pt idx="173">
                  <c:v>69</c:v>
                </c:pt>
                <c:pt idx="174">
                  <c:v>31</c:v>
                </c:pt>
                <c:pt idx="175">
                  <c:v>28</c:v>
                </c:pt>
                <c:pt idx="176">
                  <c:v>21</c:v>
                </c:pt>
                <c:pt idx="177">
                  <c:v>54</c:v>
                </c:pt>
                <c:pt idx="178">
                  <c:v>28</c:v>
                </c:pt>
                <c:pt idx="179">
                  <c:v>178</c:v>
                </c:pt>
                <c:pt idx="180">
                  <c:v>64</c:v>
                </c:pt>
                <c:pt idx="181">
                  <c:v>36</c:v>
                </c:pt>
                <c:pt idx="182">
                  <c:v>73</c:v>
                </c:pt>
                <c:pt idx="183">
                  <c:v>23</c:v>
                </c:pt>
                <c:pt idx="184">
                  <c:v>73</c:v>
                </c:pt>
                <c:pt idx="185">
                  <c:v>42</c:v>
                </c:pt>
                <c:pt idx="186">
                  <c:v>39</c:v>
                </c:pt>
                <c:pt idx="187">
                  <c:v>27</c:v>
                </c:pt>
                <c:pt idx="188">
                  <c:v>4</c:v>
                </c:pt>
                <c:pt idx="189">
                  <c:v>13</c:v>
                </c:pt>
                <c:pt idx="190">
                  <c:v>43</c:v>
                </c:pt>
                <c:pt idx="191">
                  <c:v>15</c:v>
                </c:pt>
                <c:pt idx="192">
                  <c:v>60</c:v>
                </c:pt>
                <c:pt idx="193">
                  <c:v>29</c:v>
                </c:pt>
                <c:pt idx="194">
                  <c:v>34</c:v>
                </c:pt>
                <c:pt idx="195">
                  <c:v>4</c:v>
                </c:pt>
                <c:pt idx="196">
                  <c:v>477</c:v>
                </c:pt>
                <c:pt idx="197">
                  <c:v>72</c:v>
                </c:pt>
                <c:pt idx="198">
                  <c:v>110</c:v>
                </c:pt>
                <c:pt idx="199">
                  <c:v>48</c:v>
                </c:pt>
                <c:pt idx="200">
                  <c:v>114</c:v>
                </c:pt>
                <c:pt idx="201">
                  <c:v>35</c:v>
                </c:pt>
                <c:pt idx="202">
                  <c:v>7</c:v>
                </c:pt>
                <c:pt idx="203">
                  <c:v>47</c:v>
                </c:pt>
                <c:pt idx="204">
                  <c:v>85</c:v>
                </c:pt>
                <c:pt idx="205">
                  <c:v>28</c:v>
                </c:pt>
                <c:pt idx="206">
                  <c:v>26</c:v>
                </c:pt>
                <c:pt idx="207">
                  <c:v>193</c:v>
                </c:pt>
                <c:pt idx="208">
                  <c:v>28</c:v>
                </c:pt>
                <c:pt idx="209">
                  <c:v>40</c:v>
                </c:pt>
                <c:pt idx="210">
                  <c:v>36</c:v>
                </c:pt>
                <c:pt idx="211">
                  <c:v>28</c:v>
                </c:pt>
                <c:pt idx="212">
                  <c:v>13</c:v>
                </c:pt>
                <c:pt idx="213">
                  <c:v>27</c:v>
                </c:pt>
                <c:pt idx="214">
                  <c:v>34</c:v>
                </c:pt>
                <c:pt idx="215">
                  <c:v>56</c:v>
                </c:pt>
                <c:pt idx="216">
                  <c:v>18</c:v>
                </c:pt>
                <c:pt idx="217">
                  <c:v>32</c:v>
                </c:pt>
                <c:pt idx="218">
                  <c:v>18</c:v>
                </c:pt>
                <c:pt idx="219">
                  <c:v>32</c:v>
                </c:pt>
                <c:pt idx="220">
                  <c:v>16</c:v>
                </c:pt>
                <c:pt idx="221">
                  <c:v>43</c:v>
                </c:pt>
                <c:pt idx="222">
                  <c:v>27</c:v>
                </c:pt>
                <c:pt idx="223">
                  <c:v>13</c:v>
                </c:pt>
                <c:pt idx="224">
                  <c:v>10</c:v>
                </c:pt>
                <c:pt idx="225">
                  <c:v>29</c:v>
                </c:pt>
                <c:pt idx="226">
                  <c:v>36</c:v>
                </c:pt>
                <c:pt idx="227">
                  <c:v>164</c:v>
                </c:pt>
                <c:pt idx="228">
                  <c:v>91</c:v>
                </c:pt>
                <c:pt idx="229">
                  <c:v>43</c:v>
                </c:pt>
                <c:pt idx="230">
                  <c:v>88</c:v>
                </c:pt>
                <c:pt idx="231">
                  <c:v>24</c:v>
                </c:pt>
                <c:pt idx="232">
                  <c:v>192</c:v>
                </c:pt>
                <c:pt idx="233">
                  <c:v>43</c:v>
                </c:pt>
                <c:pt idx="234">
                  <c:v>25</c:v>
                </c:pt>
                <c:pt idx="235">
                  <c:v>86</c:v>
                </c:pt>
                <c:pt idx="236">
                  <c:v>25</c:v>
                </c:pt>
                <c:pt idx="237">
                  <c:v>95</c:v>
                </c:pt>
                <c:pt idx="238">
                  <c:v>27</c:v>
                </c:pt>
                <c:pt idx="239">
                  <c:v>21</c:v>
                </c:pt>
                <c:pt idx="240">
                  <c:v>8</c:v>
                </c:pt>
                <c:pt idx="241">
                  <c:v>13</c:v>
                </c:pt>
                <c:pt idx="242">
                  <c:v>35</c:v>
                </c:pt>
                <c:pt idx="243">
                  <c:v>45</c:v>
                </c:pt>
                <c:pt idx="244">
                  <c:v>114</c:v>
                </c:pt>
                <c:pt idx="245">
                  <c:v>692</c:v>
                </c:pt>
                <c:pt idx="246">
                  <c:v>73</c:v>
                </c:pt>
                <c:pt idx="247">
                  <c:v>32</c:v>
                </c:pt>
                <c:pt idx="248">
                  <c:v>15</c:v>
                </c:pt>
                <c:pt idx="249">
                  <c:v>132</c:v>
                </c:pt>
                <c:pt idx="250">
                  <c:v>31</c:v>
                </c:pt>
                <c:pt idx="251">
                  <c:v>68</c:v>
                </c:pt>
                <c:pt idx="252">
                  <c:v>75</c:v>
                </c:pt>
                <c:pt idx="253">
                  <c:v>27</c:v>
                </c:pt>
                <c:pt idx="254">
                  <c:v>44</c:v>
                </c:pt>
                <c:pt idx="255">
                  <c:v>87</c:v>
                </c:pt>
                <c:pt idx="256">
                  <c:v>38</c:v>
                </c:pt>
                <c:pt idx="257">
                  <c:v>104</c:v>
                </c:pt>
                <c:pt idx="258">
                  <c:v>59</c:v>
                </c:pt>
                <c:pt idx="259">
                  <c:v>35</c:v>
                </c:pt>
                <c:pt idx="260">
                  <c:v>54</c:v>
                </c:pt>
                <c:pt idx="261">
                  <c:v>15</c:v>
                </c:pt>
                <c:pt idx="262">
                  <c:v>35</c:v>
                </c:pt>
                <c:pt idx="263">
                  <c:v>18</c:v>
                </c:pt>
                <c:pt idx="264">
                  <c:v>95</c:v>
                </c:pt>
                <c:pt idx="265">
                  <c:v>28</c:v>
                </c:pt>
                <c:pt idx="266">
                  <c:v>180</c:v>
                </c:pt>
                <c:pt idx="267">
                  <c:v>20</c:v>
                </c:pt>
                <c:pt idx="268">
                  <c:v>51</c:v>
                </c:pt>
                <c:pt idx="269">
                  <c:v>46</c:v>
                </c:pt>
                <c:pt idx="270">
                  <c:v>15</c:v>
                </c:pt>
                <c:pt idx="271">
                  <c:v>28</c:v>
                </c:pt>
                <c:pt idx="272">
                  <c:v>26</c:v>
                </c:pt>
                <c:pt idx="273">
                  <c:v>25</c:v>
                </c:pt>
                <c:pt idx="274">
                  <c:v>57</c:v>
                </c:pt>
                <c:pt idx="275">
                  <c:v>47</c:v>
                </c:pt>
                <c:pt idx="276">
                  <c:v>136</c:v>
                </c:pt>
                <c:pt idx="277">
                  <c:v>48</c:v>
                </c:pt>
                <c:pt idx="278">
                  <c:v>56</c:v>
                </c:pt>
                <c:pt idx="279">
                  <c:v>31</c:v>
                </c:pt>
                <c:pt idx="280">
                  <c:v>48</c:v>
                </c:pt>
                <c:pt idx="281">
                  <c:v>36</c:v>
                </c:pt>
                <c:pt idx="282">
                  <c:v>98</c:v>
                </c:pt>
                <c:pt idx="283">
                  <c:v>100</c:v>
                </c:pt>
                <c:pt idx="284">
                  <c:v>21</c:v>
                </c:pt>
                <c:pt idx="285">
                  <c:v>61</c:v>
                </c:pt>
                <c:pt idx="286">
                  <c:v>36</c:v>
                </c:pt>
                <c:pt idx="287">
                  <c:v>86</c:v>
                </c:pt>
                <c:pt idx="288">
                  <c:v>53</c:v>
                </c:pt>
                <c:pt idx="289">
                  <c:v>28</c:v>
                </c:pt>
                <c:pt idx="290">
                  <c:v>56</c:v>
                </c:pt>
                <c:pt idx="291">
                  <c:v>47</c:v>
                </c:pt>
                <c:pt idx="292">
                  <c:v>120</c:v>
                </c:pt>
                <c:pt idx="293">
                  <c:v>23</c:v>
                </c:pt>
                <c:pt idx="294">
                  <c:v>35</c:v>
                </c:pt>
                <c:pt idx="295">
                  <c:v>32</c:v>
                </c:pt>
                <c:pt idx="296">
                  <c:v>64</c:v>
                </c:pt>
                <c:pt idx="297">
                  <c:v>57</c:v>
                </c:pt>
                <c:pt idx="298">
                  <c:v>309</c:v>
                </c:pt>
                <c:pt idx="299">
                  <c:v>85</c:v>
                </c:pt>
                <c:pt idx="300">
                  <c:v>44</c:v>
                </c:pt>
                <c:pt idx="301">
                  <c:v>89</c:v>
                </c:pt>
                <c:pt idx="302">
                  <c:v>33</c:v>
                </c:pt>
                <c:pt idx="303">
                  <c:v>37</c:v>
                </c:pt>
                <c:pt idx="304">
                  <c:v>40</c:v>
                </c:pt>
                <c:pt idx="305">
                  <c:v>67</c:v>
                </c:pt>
                <c:pt idx="306">
                  <c:v>30</c:v>
                </c:pt>
                <c:pt idx="307">
                  <c:v>45</c:v>
                </c:pt>
                <c:pt idx="308">
                  <c:v>29</c:v>
                </c:pt>
                <c:pt idx="309">
                  <c:v>92</c:v>
                </c:pt>
                <c:pt idx="310">
                  <c:v>19</c:v>
                </c:pt>
                <c:pt idx="311">
                  <c:v>28</c:v>
                </c:pt>
                <c:pt idx="312">
                  <c:v>25</c:v>
                </c:pt>
                <c:pt idx="313">
                  <c:v>57</c:v>
                </c:pt>
                <c:pt idx="314">
                  <c:v>70</c:v>
                </c:pt>
                <c:pt idx="315">
                  <c:v>36</c:v>
                </c:pt>
                <c:pt idx="316">
                  <c:v>51</c:v>
                </c:pt>
                <c:pt idx="317">
                  <c:v>18</c:v>
                </c:pt>
                <c:pt idx="318">
                  <c:v>112</c:v>
                </c:pt>
                <c:pt idx="319">
                  <c:v>68</c:v>
                </c:pt>
                <c:pt idx="320">
                  <c:v>42</c:v>
                </c:pt>
                <c:pt idx="321">
                  <c:v>13</c:v>
                </c:pt>
                <c:pt idx="322">
                  <c:v>55</c:v>
                </c:pt>
                <c:pt idx="323">
                  <c:v>23</c:v>
                </c:pt>
                <c:pt idx="324">
                  <c:v>16</c:v>
                </c:pt>
                <c:pt idx="325">
                  <c:v>50</c:v>
                </c:pt>
                <c:pt idx="326">
                  <c:v>50</c:v>
                </c:pt>
                <c:pt idx="327">
                  <c:v>19</c:v>
                </c:pt>
                <c:pt idx="328">
                  <c:v>6</c:v>
                </c:pt>
                <c:pt idx="329">
                  <c:v>41</c:v>
                </c:pt>
                <c:pt idx="330">
                  <c:v>28</c:v>
                </c:pt>
                <c:pt idx="331">
                  <c:v>36</c:v>
                </c:pt>
                <c:pt idx="332">
                  <c:v>33</c:v>
                </c:pt>
                <c:pt idx="333">
                  <c:v>1</c:v>
                </c:pt>
                <c:pt idx="334">
                  <c:v>36</c:v>
                </c:pt>
                <c:pt idx="335">
                  <c:v>52</c:v>
                </c:pt>
                <c:pt idx="336">
                  <c:v>18</c:v>
                </c:pt>
                <c:pt idx="337">
                  <c:v>73</c:v>
                </c:pt>
                <c:pt idx="338">
                  <c:v>21</c:v>
                </c:pt>
                <c:pt idx="339">
                  <c:v>25</c:v>
                </c:pt>
                <c:pt idx="340">
                  <c:v>49</c:v>
                </c:pt>
                <c:pt idx="341">
                  <c:v>18</c:v>
                </c:pt>
                <c:pt idx="342">
                  <c:v>157</c:v>
                </c:pt>
                <c:pt idx="343">
                  <c:v>42</c:v>
                </c:pt>
                <c:pt idx="344">
                  <c:v>8</c:v>
                </c:pt>
                <c:pt idx="345">
                  <c:v>20</c:v>
                </c:pt>
                <c:pt idx="346">
                  <c:v>11</c:v>
                </c:pt>
                <c:pt idx="347">
                  <c:v>7</c:v>
                </c:pt>
                <c:pt idx="348">
                  <c:v>119</c:v>
                </c:pt>
                <c:pt idx="349">
                  <c:v>38</c:v>
                </c:pt>
                <c:pt idx="350">
                  <c:v>40</c:v>
                </c:pt>
                <c:pt idx="351">
                  <c:v>51</c:v>
                </c:pt>
                <c:pt idx="352">
                  <c:v>40</c:v>
                </c:pt>
                <c:pt idx="353">
                  <c:v>3</c:v>
                </c:pt>
                <c:pt idx="354">
                  <c:v>90</c:v>
                </c:pt>
                <c:pt idx="355">
                  <c:v>60</c:v>
                </c:pt>
                <c:pt idx="356">
                  <c:v>9</c:v>
                </c:pt>
                <c:pt idx="357">
                  <c:v>37</c:v>
                </c:pt>
                <c:pt idx="358">
                  <c:v>15</c:v>
                </c:pt>
                <c:pt idx="359">
                  <c:v>17</c:v>
                </c:pt>
                <c:pt idx="360">
                  <c:v>5</c:v>
                </c:pt>
                <c:pt idx="361">
                  <c:v>68</c:v>
                </c:pt>
                <c:pt idx="362">
                  <c:v>49</c:v>
                </c:pt>
                <c:pt idx="363">
                  <c:v>17</c:v>
                </c:pt>
                <c:pt idx="364">
                  <c:v>22</c:v>
                </c:pt>
                <c:pt idx="365">
                  <c:v>29</c:v>
                </c:pt>
                <c:pt idx="366">
                  <c:v>85</c:v>
                </c:pt>
                <c:pt idx="367">
                  <c:v>49</c:v>
                </c:pt>
                <c:pt idx="368">
                  <c:v>64</c:v>
                </c:pt>
                <c:pt idx="369">
                  <c:v>38</c:v>
                </c:pt>
                <c:pt idx="370">
                  <c:v>30</c:v>
                </c:pt>
                <c:pt idx="371">
                  <c:v>27</c:v>
                </c:pt>
                <c:pt idx="372">
                  <c:v>11</c:v>
                </c:pt>
                <c:pt idx="373">
                  <c:v>23</c:v>
                </c:pt>
                <c:pt idx="374">
                  <c:v>23</c:v>
                </c:pt>
                <c:pt idx="375">
                  <c:v>17</c:v>
                </c:pt>
                <c:pt idx="376">
                  <c:v>879</c:v>
                </c:pt>
                <c:pt idx="377">
                  <c:v>146</c:v>
                </c:pt>
                <c:pt idx="378">
                  <c:v>27</c:v>
                </c:pt>
                <c:pt idx="37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7-4407-B371-B39F3C897F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414416"/>
        <c:axId val="415420648"/>
      </c:lineChart>
      <c:catAx>
        <c:axId val="41541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20648"/>
        <c:crosses val="autoZero"/>
        <c:auto val="1"/>
        <c:lblAlgn val="ctr"/>
        <c:lblOffset val="100"/>
        <c:noMultiLvlLbl val="0"/>
      </c:catAx>
      <c:valAx>
        <c:axId val="41542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1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19</c:v>
                </c:pt>
                <c:pt idx="1">
                  <c:v>4</c:v>
                </c:pt>
                <c:pt idx="2">
                  <c:v>41</c:v>
                </c:pt>
                <c:pt idx="3">
                  <c:v>26</c:v>
                </c:pt>
                <c:pt idx="4">
                  <c:v>74</c:v>
                </c:pt>
                <c:pt idx="5">
                  <c:v>31</c:v>
                </c:pt>
                <c:pt idx="6">
                  <c:v>37</c:v>
                </c:pt>
                <c:pt idx="7">
                  <c:v>7</c:v>
                </c:pt>
                <c:pt idx="8">
                  <c:v>13</c:v>
                </c:pt>
                <c:pt idx="9">
                  <c:v>100</c:v>
                </c:pt>
                <c:pt idx="10">
                  <c:v>2</c:v>
                </c:pt>
                <c:pt idx="11">
                  <c:v>32</c:v>
                </c:pt>
                <c:pt idx="12">
                  <c:v>9</c:v>
                </c:pt>
                <c:pt idx="13">
                  <c:v>4</c:v>
                </c:pt>
                <c:pt idx="14">
                  <c:v>11</c:v>
                </c:pt>
                <c:pt idx="15">
                  <c:v>17</c:v>
                </c:pt>
                <c:pt idx="16">
                  <c:v>68</c:v>
                </c:pt>
                <c:pt idx="17">
                  <c:v>11</c:v>
                </c:pt>
                <c:pt idx="18">
                  <c:v>15</c:v>
                </c:pt>
                <c:pt idx="19">
                  <c:v>84</c:v>
                </c:pt>
                <c:pt idx="20">
                  <c:v>17</c:v>
                </c:pt>
                <c:pt idx="21">
                  <c:v>4</c:v>
                </c:pt>
                <c:pt idx="22">
                  <c:v>26</c:v>
                </c:pt>
                <c:pt idx="23">
                  <c:v>9</c:v>
                </c:pt>
                <c:pt idx="24">
                  <c:v>7</c:v>
                </c:pt>
                <c:pt idx="25">
                  <c:v>8</c:v>
                </c:pt>
                <c:pt idx="26">
                  <c:v>5</c:v>
                </c:pt>
                <c:pt idx="27">
                  <c:v>6</c:v>
                </c:pt>
                <c:pt idx="28">
                  <c:v>30</c:v>
                </c:pt>
                <c:pt idx="29">
                  <c:v>7</c:v>
                </c:pt>
                <c:pt idx="30">
                  <c:v>11</c:v>
                </c:pt>
                <c:pt idx="31">
                  <c:v>9</c:v>
                </c:pt>
                <c:pt idx="32">
                  <c:v>40</c:v>
                </c:pt>
                <c:pt idx="33">
                  <c:v>16</c:v>
                </c:pt>
                <c:pt idx="34">
                  <c:v>15</c:v>
                </c:pt>
                <c:pt idx="35">
                  <c:v>17</c:v>
                </c:pt>
                <c:pt idx="36">
                  <c:v>3</c:v>
                </c:pt>
                <c:pt idx="37">
                  <c:v>14</c:v>
                </c:pt>
                <c:pt idx="38">
                  <c:v>22</c:v>
                </c:pt>
                <c:pt idx="39">
                  <c:v>7</c:v>
                </c:pt>
                <c:pt idx="40">
                  <c:v>2</c:v>
                </c:pt>
                <c:pt idx="41">
                  <c:v>26</c:v>
                </c:pt>
                <c:pt idx="42">
                  <c:v>15</c:v>
                </c:pt>
                <c:pt idx="43">
                  <c:v>5</c:v>
                </c:pt>
                <c:pt idx="44">
                  <c:v>6</c:v>
                </c:pt>
                <c:pt idx="45">
                  <c:v>10</c:v>
                </c:pt>
                <c:pt idx="46">
                  <c:v>67</c:v>
                </c:pt>
                <c:pt idx="47">
                  <c:v>3</c:v>
                </c:pt>
                <c:pt idx="48">
                  <c:v>0</c:v>
                </c:pt>
                <c:pt idx="49">
                  <c:v>17</c:v>
                </c:pt>
                <c:pt idx="50">
                  <c:v>8</c:v>
                </c:pt>
                <c:pt idx="51">
                  <c:v>3</c:v>
                </c:pt>
                <c:pt idx="52">
                  <c:v>92</c:v>
                </c:pt>
                <c:pt idx="53">
                  <c:v>5</c:v>
                </c:pt>
                <c:pt idx="54">
                  <c:v>13</c:v>
                </c:pt>
                <c:pt idx="55">
                  <c:v>19</c:v>
                </c:pt>
                <c:pt idx="56">
                  <c:v>1</c:v>
                </c:pt>
                <c:pt idx="57">
                  <c:v>6</c:v>
                </c:pt>
                <c:pt idx="58">
                  <c:v>12</c:v>
                </c:pt>
                <c:pt idx="59">
                  <c:v>16</c:v>
                </c:pt>
                <c:pt idx="60">
                  <c:v>22</c:v>
                </c:pt>
                <c:pt idx="61">
                  <c:v>6</c:v>
                </c:pt>
                <c:pt idx="62">
                  <c:v>51</c:v>
                </c:pt>
                <c:pt idx="63">
                  <c:v>13</c:v>
                </c:pt>
                <c:pt idx="64">
                  <c:v>20</c:v>
                </c:pt>
                <c:pt idx="65">
                  <c:v>616</c:v>
                </c:pt>
                <c:pt idx="66">
                  <c:v>201</c:v>
                </c:pt>
                <c:pt idx="67">
                  <c:v>247</c:v>
                </c:pt>
                <c:pt idx="68">
                  <c:v>179</c:v>
                </c:pt>
                <c:pt idx="69">
                  <c:v>25</c:v>
                </c:pt>
                <c:pt idx="70">
                  <c:v>10</c:v>
                </c:pt>
                <c:pt idx="71">
                  <c:v>62</c:v>
                </c:pt>
                <c:pt idx="72">
                  <c:v>30</c:v>
                </c:pt>
                <c:pt idx="73">
                  <c:v>17</c:v>
                </c:pt>
                <c:pt idx="74">
                  <c:v>6</c:v>
                </c:pt>
                <c:pt idx="75">
                  <c:v>1</c:v>
                </c:pt>
                <c:pt idx="76">
                  <c:v>2</c:v>
                </c:pt>
                <c:pt idx="77">
                  <c:v>8</c:v>
                </c:pt>
                <c:pt idx="78">
                  <c:v>23</c:v>
                </c:pt>
                <c:pt idx="79">
                  <c:v>7</c:v>
                </c:pt>
                <c:pt idx="80">
                  <c:v>43</c:v>
                </c:pt>
                <c:pt idx="81">
                  <c:v>10</c:v>
                </c:pt>
                <c:pt idx="82">
                  <c:v>1</c:v>
                </c:pt>
                <c:pt idx="83">
                  <c:v>0</c:v>
                </c:pt>
                <c:pt idx="84">
                  <c:v>9</c:v>
                </c:pt>
                <c:pt idx="85">
                  <c:v>15</c:v>
                </c:pt>
                <c:pt idx="86">
                  <c:v>39</c:v>
                </c:pt>
                <c:pt idx="87">
                  <c:v>20</c:v>
                </c:pt>
                <c:pt idx="88">
                  <c:v>7</c:v>
                </c:pt>
                <c:pt idx="89">
                  <c:v>61</c:v>
                </c:pt>
                <c:pt idx="90">
                  <c:v>9</c:v>
                </c:pt>
                <c:pt idx="91">
                  <c:v>13</c:v>
                </c:pt>
                <c:pt idx="92">
                  <c:v>1</c:v>
                </c:pt>
                <c:pt idx="93">
                  <c:v>6</c:v>
                </c:pt>
                <c:pt idx="94">
                  <c:v>49</c:v>
                </c:pt>
                <c:pt idx="95">
                  <c:v>14</c:v>
                </c:pt>
                <c:pt idx="96">
                  <c:v>63</c:v>
                </c:pt>
                <c:pt idx="97">
                  <c:v>4</c:v>
                </c:pt>
                <c:pt idx="98">
                  <c:v>19</c:v>
                </c:pt>
                <c:pt idx="99">
                  <c:v>30</c:v>
                </c:pt>
                <c:pt idx="100">
                  <c:v>4</c:v>
                </c:pt>
                <c:pt idx="101">
                  <c:v>9</c:v>
                </c:pt>
                <c:pt idx="102">
                  <c:v>12</c:v>
                </c:pt>
                <c:pt idx="103">
                  <c:v>14</c:v>
                </c:pt>
                <c:pt idx="104">
                  <c:v>19</c:v>
                </c:pt>
                <c:pt idx="105">
                  <c:v>24</c:v>
                </c:pt>
                <c:pt idx="106">
                  <c:v>27</c:v>
                </c:pt>
                <c:pt idx="107">
                  <c:v>14</c:v>
                </c:pt>
                <c:pt idx="108">
                  <c:v>54</c:v>
                </c:pt>
                <c:pt idx="109">
                  <c:v>7</c:v>
                </c:pt>
                <c:pt idx="110">
                  <c:v>3</c:v>
                </c:pt>
                <c:pt idx="111">
                  <c:v>20</c:v>
                </c:pt>
                <c:pt idx="112">
                  <c:v>16</c:v>
                </c:pt>
                <c:pt idx="113">
                  <c:v>3</c:v>
                </c:pt>
                <c:pt idx="114">
                  <c:v>5</c:v>
                </c:pt>
                <c:pt idx="115">
                  <c:v>12</c:v>
                </c:pt>
                <c:pt idx="116">
                  <c:v>7</c:v>
                </c:pt>
                <c:pt idx="117">
                  <c:v>5</c:v>
                </c:pt>
                <c:pt idx="118">
                  <c:v>3</c:v>
                </c:pt>
                <c:pt idx="119">
                  <c:v>11</c:v>
                </c:pt>
                <c:pt idx="120">
                  <c:v>15</c:v>
                </c:pt>
                <c:pt idx="121">
                  <c:v>1</c:v>
                </c:pt>
                <c:pt idx="122">
                  <c:v>5</c:v>
                </c:pt>
                <c:pt idx="123">
                  <c:v>12</c:v>
                </c:pt>
                <c:pt idx="124">
                  <c:v>14</c:v>
                </c:pt>
                <c:pt idx="125">
                  <c:v>23</c:v>
                </c:pt>
                <c:pt idx="126">
                  <c:v>11</c:v>
                </c:pt>
                <c:pt idx="127">
                  <c:v>20</c:v>
                </c:pt>
                <c:pt idx="128">
                  <c:v>24</c:v>
                </c:pt>
                <c:pt idx="129">
                  <c:v>41</c:v>
                </c:pt>
                <c:pt idx="130">
                  <c:v>13</c:v>
                </c:pt>
                <c:pt idx="131">
                  <c:v>27</c:v>
                </c:pt>
                <c:pt idx="132">
                  <c:v>12</c:v>
                </c:pt>
                <c:pt idx="133">
                  <c:v>17</c:v>
                </c:pt>
                <c:pt idx="134">
                  <c:v>16</c:v>
                </c:pt>
                <c:pt idx="135">
                  <c:v>21</c:v>
                </c:pt>
                <c:pt idx="136">
                  <c:v>6</c:v>
                </c:pt>
                <c:pt idx="137">
                  <c:v>15</c:v>
                </c:pt>
                <c:pt idx="138">
                  <c:v>22</c:v>
                </c:pt>
                <c:pt idx="139">
                  <c:v>0</c:v>
                </c:pt>
                <c:pt idx="140">
                  <c:v>8</c:v>
                </c:pt>
                <c:pt idx="141">
                  <c:v>10</c:v>
                </c:pt>
                <c:pt idx="142">
                  <c:v>19</c:v>
                </c:pt>
                <c:pt idx="143">
                  <c:v>14</c:v>
                </c:pt>
                <c:pt idx="144">
                  <c:v>23</c:v>
                </c:pt>
                <c:pt idx="145">
                  <c:v>16</c:v>
                </c:pt>
                <c:pt idx="146">
                  <c:v>44</c:v>
                </c:pt>
                <c:pt idx="147">
                  <c:v>21</c:v>
                </c:pt>
                <c:pt idx="148">
                  <c:v>13</c:v>
                </c:pt>
                <c:pt idx="149">
                  <c:v>20</c:v>
                </c:pt>
                <c:pt idx="150">
                  <c:v>25</c:v>
                </c:pt>
                <c:pt idx="151">
                  <c:v>4</c:v>
                </c:pt>
                <c:pt idx="152">
                  <c:v>44</c:v>
                </c:pt>
                <c:pt idx="153">
                  <c:v>42</c:v>
                </c:pt>
                <c:pt idx="154">
                  <c:v>8</c:v>
                </c:pt>
                <c:pt idx="155">
                  <c:v>14</c:v>
                </c:pt>
                <c:pt idx="156">
                  <c:v>113</c:v>
                </c:pt>
                <c:pt idx="157">
                  <c:v>24</c:v>
                </c:pt>
                <c:pt idx="158">
                  <c:v>48</c:v>
                </c:pt>
                <c:pt idx="159">
                  <c:v>7</c:v>
                </c:pt>
                <c:pt idx="160">
                  <c:v>7</c:v>
                </c:pt>
                <c:pt idx="161">
                  <c:v>20</c:v>
                </c:pt>
                <c:pt idx="162">
                  <c:v>12</c:v>
                </c:pt>
                <c:pt idx="163">
                  <c:v>7</c:v>
                </c:pt>
                <c:pt idx="164">
                  <c:v>5</c:v>
                </c:pt>
                <c:pt idx="165">
                  <c:v>5</c:v>
                </c:pt>
                <c:pt idx="166">
                  <c:v>9</c:v>
                </c:pt>
                <c:pt idx="167">
                  <c:v>15</c:v>
                </c:pt>
                <c:pt idx="168">
                  <c:v>35</c:v>
                </c:pt>
                <c:pt idx="169">
                  <c:v>34</c:v>
                </c:pt>
                <c:pt idx="170">
                  <c:v>9</c:v>
                </c:pt>
                <c:pt idx="171">
                  <c:v>16</c:v>
                </c:pt>
                <c:pt idx="172">
                  <c:v>7</c:v>
                </c:pt>
                <c:pt idx="173">
                  <c:v>13</c:v>
                </c:pt>
                <c:pt idx="174">
                  <c:v>11</c:v>
                </c:pt>
                <c:pt idx="175">
                  <c:v>6</c:v>
                </c:pt>
                <c:pt idx="176">
                  <c:v>5</c:v>
                </c:pt>
                <c:pt idx="177">
                  <c:v>28</c:v>
                </c:pt>
                <c:pt idx="178">
                  <c:v>19</c:v>
                </c:pt>
                <c:pt idx="179">
                  <c:v>47</c:v>
                </c:pt>
                <c:pt idx="180">
                  <c:v>20</c:v>
                </c:pt>
                <c:pt idx="181">
                  <c:v>10</c:v>
                </c:pt>
                <c:pt idx="182">
                  <c:v>24</c:v>
                </c:pt>
                <c:pt idx="183">
                  <c:v>9</c:v>
                </c:pt>
                <c:pt idx="184">
                  <c:v>18</c:v>
                </c:pt>
                <c:pt idx="185">
                  <c:v>11</c:v>
                </c:pt>
                <c:pt idx="186">
                  <c:v>17</c:v>
                </c:pt>
                <c:pt idx="187">
                  <c:v>5</c:v>
                </c:pt>
                <c:pt idx="188">
                  <c:v>1</c:v>
                </c:pt>
                <c:pt idx="189">
                  <c:v>1</c:v>
                </c:pt>
                <c:pt idx="190">
                  <c:v>9</c:v>
                </c:pt>
                <c:pt idx="191">
                  <c:v>4</c:v>
                </c:pt>
                <c:pt idx="192">
                  <c:v>22</c:v>
                </c:pt>
                <c:pt idx="193">
                  <c:v>9</c:v>
                </c:pt>
                <c:pt idx="194">
                  <c:v>11</c:v>
                </c:pt>
                <c:pt idx="195">
                  <c:v>0</c:v>
                </c:pt>
                <c:pt idx="196">
                  <c:v>107</c:v>
                </c:pt>
                <c:pt idx="197">
                  <c:v>30</c:v>
                </c:pt>
                <c:pt idx="198">
                  <c:v>29</c:v>
                </c:pt>
                <c:pt idx="199">
                  <c:v>12</c:v>
                </c:pt>
                <c:pt idx="200">
                  <c:v>41</c:v>
                </c:pt>
                <c:pt idx="201">
                  <c:v>18</c:v>
                </c:pt>
                <c:pt idx="202">
                  <c:v>0</c:v>
                </c:pt>
                <c:pt idx="203">
                  <c:v>16</c:v>
                </c:pt>
                <c:pt idx="204">
                  <c:v>17</c:v>
                </c:pt>
                <c:pt idx="205">
                  <c:v>13</c:v>
                </c:pt>
                <c:pt idx="206">
                  <c:v>5</c:v>
                </c:pt>
                <c:pt idx="207">
                  <c:v>36</c:v>
                </c:pt>
                <c:pt idx="208">
                  <c:v>16</c:v>
                </c:pt>
                <c:pt idx="209">
                  <c:v>15</c:v>
                </c:pt>
                <c:pt idx="210">
                  <c:v>13</c:v>
                </c:pt>
                <c:pt idx="211">
                  <c:v>12</c:v>
                </c:pt>
                <c:pt idx="212">
                  <c:v>5</c:v>
                </c:pt>
                <c:pt idx="213">
                  <c:v>7</c:v>
                </c:pt>
                <c:pt idx="214">
                  <c:v>4</c:v>
                </c:pt>
                <c:pt idx="215">
                  <c:v>16</c:v>
                </c:pt>
                <c:pt idx="216">
                  <c:v>7</c:v>
                </c:pt>
                <c:pt idx="217">
                  <c:v>5</c:v>
                </c:pt>
                <c:pt idx="218">
                  <c:v>8</c:v>
                </c:pt>
                <c:pt idx="219">
                  <c:v>15</c:v>
                </c:pt>
                <c:pt idx="220">
                  <c:v>8</c:v>
                </c:pt>
                <c:pt idx="221">
                  <c:v>14</c:v>
                </c:pt>
                <c:pt idx="222">
                  <c:v>16</c:v>
                </c:pt>
                <c:pt idx="223">
                  <c:v>2</c:v>
                </c:pt>
                <c:pt idx="224">
                  <c:v>0</c:v>
                </c:pt>
                <c:pt idx="225">
                  <c:v>9</c:v>
                </c:pt>
                <c:pt idx="226">
                  <c:v>9</c:v>
                </c:pt>
                <c:pt idx="227">
                  <c:v>35</c:v>
                </c:pt>
                <c:pt idx="228">
                  <c:v>25</c:v>
                </c:pt>
                <c:pt idx="229">
                  <c:v>8</c:v>
                </c:pt>
                <c:pt idx="230">
                  <c:v>17</c:v>
                </c:pt>
                <c:pt idx="231">
                  <c:v>8</c:v>
                </c:pt>
                <c:pt idx="232">
                  <c:v>33</c:v>
                </c:pt>
                <c:pt idx="233">
                  <c:v>8</c:v>
                </c:pt>
                <c:pt idx="234">
                  <c:v>12</c:v>
                </c:pt>
                <c:pt idx="235">
                  <c:v>24</c:v>
                </c:pt>
                <c:pt idx="236">
                  <c:v>6</c:v>
                </c:pt>
                <c:pt idx="237">
                  <c:v>29</c:v>
                </c:pt>
                <c:pt idx="238">
                  <c:v>4</c:v>
                </c:pt>
                <c:pt idx="239">
                  <c:v>5</c:v>
                </c:pt>
                <c:pt idx="240">
                  <c:v>2</c:v>
                </c:pt>
                <c:pt idx="241">
                  <c:v>2</c:v>
                </c:pt>
                <c:pt idx="242">
                  <c:v>29</c:v>
                </c:pt>
                <c:pt idx="243">
                  <c:v>18</c:v>
                </c:pt>
                <c:pt idx="244">
                  <c:v>25</c:v>
                </c:pt>
                <c:pt idx="245">
                  <c:v>162</c:v>
                </c:pt>
                <c:pt idx="246">
                  <c:v>27</c:v>
                </c:pt>
                <c:pt idx="247">
                  <c:v>9</c:v>
                </c:pt>
                <c:pt idx="248">
                  <c:v>8</c:v>
                </c:pt>
                <c:pt idx="249">
                  <c:v>23</c:v>
                </c:pt>
                <c:pt idx="250">
                  <c:v>3</c:v>
                </c:pt>
                <c:pt idx="251">
                  <c:v>15</c:v>
                </c:pt>
                <c:pt idx="252">
                  <c:v>27</c:v>
                </c:pt>
                <c:pt idx="253">
                  <c:v>8</c:v>
                </c:pt>
                <c:pt idx="254">
                  <c:v>26</c:v>
                </c:pt>
                <c:pt idx="255">
                  <c:v>40</c:v>
                </c:pt>
                <c:pt idx="256">
                  <c:v>10</c:v>
                </c:pt>
                <c:pt idx="257">
                  <c:v>27</c:v>
                </c:pt>
                <c:pt idx="258">
                  <c:v>19</c:v>
                </c:pt>
                <c:pt idx="259">
                  <c:v>22</c:v>
                </c:pt>
                <c:pt idx="260">
                  <c:v>20</c:v>
                </c:pt>
                <c:pt idx="261">
                  <c:v>7</c:v>
                </c:pt>
                <c:pt idx="262">
                  <c:v>10</c:v>
                </c:pt>
                <c:pt idx="263">
                  <c:v>5</c:v>
                </c:pt>
                <c:pt idx="264">
                  <c:v>36</c:v>
                </c:pt>
                <c:pt idx="265">
                  <c:v>6</c:v>
                </c:pt>
                <c:pt idx="266">
                  <c:v>33</c:v>
                </c:pt>
                <c:pt idx="267">
                  <c:v>8</c:v>
                </c:pt>
                <c:pt idx="268">
                  <c:v>6</c:v>
                </c:pt>
                <c:pt idx="269">
                  <c:v>13</c:v>
                </c:pt>
                <c:pt idx="270">
                  <c:v>4</c:v>
                </c:pt>
                <c:pt idx="271">
                  <c:v>12</c:v>
                </c:pt>
                <c:pt idx="272">
                  <c:v>6</c:v>
                </c:pt>
                <c:pt idx="273">
                  <c:v>6</c:v>
                </c:pt>
                <c:pt idx="274">
                  <c:v>27</c:v>
                </c:pt>
                <c:pt idx="275">
                  <c:v>18</c:v>
                </c:pt>
                <c:pt idx="276">
                  <c:v>40</c:v>
                </c:pt>
                <c:pt idx="277">
                  <c:v>23</c:v>
                </c:pt>
                <c:pt idx="278">
                  <c:v>17</c:v>
                </c:pt>
                <c:pt idx="279">
                  <c:v>11</c:v>
                </c:pt>
                <c:pt idx="280">
                  <c:v>15</c:v>
                </c:pt>
                <c:pt idx="281">
                  <c:v>37</c:v>
                </c:pt>
                <c:pt idx="282">
                  <c:v>24</c:v>
                </c:pt>
                <c:pt idx="283">
                  <c:v>15</c:v>
                </c:pt>
                <c:pt idx="284">
                  <c:v>28</c:v>
                </c:pt>
                <c:pt idx="285">
                  <c:v>7</c:v>
                </c:pt>
                <c:pt idx="286">
                  <c:v>6</c:v>
                </c:pt>
                <c:pt idx="287">
                  <c:v>16</c:v>
                </c:pt>
                <c:pt idx="288">
                  <c:v>13</c:v>
                </c:pt>
                <c:pt idx="289">
                  <c:v>6</c:v>
                </c:pt>
                <c:pt idx="290">
                  <c:v>14</c:v>
                </c:pt>
                <c:pt idx="291">
                  <c:v>4</c:v>
                </c:pt>
                <c:pt idx="292">
                  <c:v>38</c:v>
                </c:pt>
                <c:pt idx="293">
                  <c:v>6</c:v>
                </c:pt>
                <c:pt idx="294">
                  <c:v>9</c:v>
                </c:pt>
                <c:pt idx="295">
                  <c:v>7</c:v>
                </c:pt>
                <c:pt idx="296">
                  <c:v>16</c:v>
                </c:pt>
                <c:pt idx="297">
                  <c:v>19</c:v>
                </c:pt>
                <c:pt idx="298">
                  <c:v>100</c:v>
                </c:pt>
                <c:pt idx="299">
                  <c:v>14</c:v>
                </c:pt>
                <c:pt idx="300">
                  <c:v>11</c:v>
                </c:pt>
                <c:pt idx="301">
                  <c:v>10</c:v>
                </c:pt>
                <c:pt idx="302">
                  <c:v>5</c:v>
                </c:pt>
                <c:pt idx="303">
                  <c:v>5</c:v>
                </c:pt>
                <c:pt idx="304">
                  <c:v>16</c:v>
                </c:pt>
                <c:pt idx="305">
                  <c:v>14</c:v>
                </c:pt>
                <c:pt idx="306">
                  <c:v>6</c:v>
                </c:pt>
                <c:pt idx="307">
                  <c:v>30</c:v>
                </c:pt>
                <c:pt idx="308">
                  <c:v>5</c:v>
                </c:pt>
                <c:pt idx="309">
                  <c:v>34</c:v>
                </c:pt>
                <c:pt idx="310">
                  <c:v>5</c:v>
                </c:pt>
                <c:pt idx="311">
                  <c:v>11</c:v>
                </c:pt>
                <c:pt idx="312">
                  <c:v>6</c:v>
                </c:pt>
                <c:pt idx="313">
                  <c:v>14</c:v>
                </c:pt>
                <c:pt idx="314">
                  <c:v>7</c:v>
                </c:pt>
                <c:pt idx="315">
                  <c:v>14</c:v>
                </c:pt>
                <c:pt idx="316">
                  <c:v>12</c:v>
                </c:pt>
                <c:pt idx="317">
                  <c:v>3</c:v>
                </c:pt>
                <c:pt idx="318">
                  <c:v>36</c:v>
                </c:pt>
                <c:pt idx="319">
                  <c:v>13</c:v>
                </c:pt>
                <c:pt idx="320">
                  <c:v>6</c:v>
                </c:pt>
                <c:pt idx="321">
                  <c:v>2</c:v>
                </c:pt>
                <c:pt idx="322">
                  <c:v>13</c:v>
                </c:pt>
                <c:pt idx="323">
                  <c:v>3</c:v>
                </c:pt>
                <c:pt idx="324">
                  <c:v>5</c:v>
                </c:pt>
                <c:pt idx="325">
                  <c:v>29</c:v>
                </c:pt>
                <c:pt idx="326">
                  <c:v>13</c:v>
                </c:pt>
                <c:pt idx="327">
                  <c:v>9</c:v>
                </c:pt>
                <c:pt idx="328">
                  <c:v>2</c:v>
                </c:pt>
                <c:pt idx="329">
                  <c:v>7</c:v>
                </c:pt>
                <c:pt idx="330">
                  <c:v>8</c:v>
                </c:pt>
                <c:pt idx="331">
                  <c:v>7</c:v>
                </c:pt>
                <c:pt idx="332">
                  <c:v>8</c:v>
                </c:pt>
                <c:pt idx="333">
                  <c:v>1</c:v>
                </c:pt>
                <c:pt idx="334">
                  <c:v>13</c:v>
                </c:pt>
                <c:pt idx="335">
                  <c:v>21</c:v>
                </c:pt>
                <c:pt idx="336">
                  <c:v>1</c:v>
                </c:pt>
                <c:pt idx="337">
                  <c:v>18</c:v>
                </c:pt>
                <c:pt idx="338">
                  <c:v>5</c:v>
                </c:pt>
                <c:pt idx="339">
                  <c:v>3</c:v>
                </c:pt>
                <c:pt idx="340">
                  <c:v>3</c:v>
                </c:pt>
                <c:pt idx="341">
                  <c:v>14</c:v>
                </c:pt>
                <c:pt idx="342">
                  <c:v>34</c:v>
                </c:pt>
                <c:pt idx="343">
                  <c:v>12</c:v>
                </c:pt>
                <c:pt idx="344">
                  <c:v>5</c:v>
                </c:pt>
                <c:pt idx="345">
                  <c:v>11</c:v>
                </c:pt>
                <c:pt idx="346">
                  <c:v>2</c:v>
                </c:pt>
                <c:pt idx="347">
                  <c:v>2</c:v>
                </c:pt>
                <c:pt idx="348">
                  <c:v>25</c:v>
                </c:pt>
                <c:pt idx="349">
                  <c:v>8</c:v>
                </c:pt>
                <c:pt idx="350">
                  <c:v>7</c:v>
                </c:pt>
                <c:pt idx="351">
                  <c:v>7</c:v>
                </c:pt>
                <c:pt idx="352">
                  <c:v>10</c:v>
                </c:pt>
                <c:pt idx="353">
                  <c:v>1</c:v>
                </c:pt>
                <c:pt idx="354">
                  <c:v>22</c:v>
                </c:pt>
                <c:pt idx="355">
                  <c:v>9</c:v>
                </c:pt>
                <c:pt idx="356">
                  <c:v>1</c:v>
                </c:pt>
                <c:pt idx="357">
                  <c:v>17</c:v>
                </c:pt>
                <c:pt idx="358">
                  <c:v>3</c:v>
                </c:pt>
                <c:pt idx="359">
                  <c:v>8</c:v>
                </c:pt>
                <c:pt idx="360">
                  <c:v>1</c:v>
                </c:pt>
                <c:pt idx="361">
                  <c:v>14</c:v>
                </c:pt>
                <c:pt idx="362">
                  <c:v>18</c:v>
                </c:pt>
                <c:pt idx="363">
                  <c:v>4</c:v>
                </c:pt>
                <c:pt idx="364">
                  <c:v>4</c:v>
                </c:pt>
                <c:pt idx="365">
                  <c:v>11</c:v>
                </c:pt>
                <c:pt idx="366">
                  <c:v>14</c:v>
                </c:pt>
                <c:pt idx="367">
                  <c:v>13</c:v>
                </c:pt>
                <c:pt idx="368">
                  <c:v>33</c:v>
                </c:pt>
                <c:pt idx="369">
                  <c:v>6</c:v>
                </c:pt>
                <c:pt idx="370">
                  <c:v>13</c:v>
                </c:pt>
                <c:pt idx="371">
                  <c:v>7</c:v>
                </c:pt>
                <c:pt idx="372">
                  <c:v>8</c:v>
                </c:pt>
                <c:pt idx="373">
                  <c:v>8</c:v>
                </c:pt>
                <c:pt idx="374">
                  <c:v>9</c:v>
                </c:pt>
                <c:pt idx="375">
                  <c:v>6</c:v>
                </c:pt>
                <c:pt idx="376">
                  <c:v>178</c:v>
                </c:pt>
                <c:pt idx="377">
                  <c:v>38</c:v>
                </c:pt>
                <c:pt idx="378">
                  <c:v>12</c:v>
                </c:pt>
                <c:pt idx="37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AF-435F-A5B4-44C29E815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418680"/>
        <c:axId val="415410480"/>
      </c:lineChart>
      <c:catAx>
        <c:axId val="41541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10480"/>
        <c:crosses val="autoZero"/>
        <c:auto val="1"/>
        <c:lblAlgn val="ctr"/>
        <c:lblOffset val="100"/>
        <c:noMultiLvlLbl val="0"/>
      </c:catAx>
      <c:valAx>
        <c:axId val="41541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41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</c:v>
                </c:pt>
                <c:pt idx="1">
                  <c:v>12</c:v>
                </c:pt>
                <c:pt idx="2">
                  <c:v>158</c:v>
                </c:pt>
                <c:pt idx="3">
                  <c:v>63</c:v>
                </c:pt>
                <c:pt idx="4">
                  <c:v>18</c:v>
                </c:pt>
                <c:pt idx="5">
                  <c:v>9</c:v>
                </c:pt>
                <c:pt idx="6">
                  <c:v>22</c:v>
                </c:pt>
                <c:pt idx="7">
                  <c:v>11</c:v>
                </c:pt>
                <c:pt idx="8">
                  <c:v>9</c:v>
                </c:pt>
                <c:pt idx="9">
                  <c:v>60</c:v>
                </c:pt>
                <c:pt idx="10">
                  <c:v>27</c:v>
                </c:pt>
                <c:pt idx="11">
                  <c:v>26</c:v>
                </c:pt>
                <c:pt idx="12">
                  <c:v>25</c:v>
                </c:pt>
                <c:pt idx="13">
                  <c:v>5</c:v>
                </c:pt>
                <c:pt idx="14">
                  <c:v>11</c:v>
                </c:pt>
                <c:pt idx="15">
                  <c:v>49</c:v>
                </c:pt>
                <c:pt idx="16">
                  <c:v>13</c:v>
                </c:pt>
                <c:pt idx="17">
                  <c:v>5</c:v>
                </c:pt>
                <c:pt idx="18">
                  <c:v>2</c:v>
                </c:pt>
                <c:pt idx="19">
                  <c:v>40</c:v>
                </c:pt>
                <c:pt idx="20">
                  <c:v>18</c:v>
                </c:pt>
                <c:pt idx="21">
                  <c:v>14</c:v>
                </c:pt>
                <c:pt idx="22">
                  <c:v>25</c:v>
                </c:pt>
                <c:pt idx="23">
                  <c:v>18</c:v>
                </c:pt>
                <c:pt idx="24">
                  <c:v>6</c:v>
                </c:pt>
                <c:pt idx="25">
                  <c:v>15</c:v>
                </c:pt>
                <c:pt idx="26">
                  <c:v>11</c:v>
                </c:pt>
                <c:pt idx="27">
                  <c:v>9</c:v>
                </c:pt>
                <c:pt idx="28">
                  <c:v>20</c:v>
                </c:pt>
                <c:pt idx="29">
                  <c:v>19</c:v>
                </c:pt>
                <c:pt idx="30">
                  <c:v>9</c:v>
                </c:pt>
                <c:pt idx="31">
                  <c:v>23</c:v>
                </c:pt>
                <c:pt idx="32">
                  <c:v>18</c:v>
                </c:pt>
                <c:pt idx="33">
                  <c:v>9</c:v>
                </c:pt>
                <c:pt idx="34">
                  <c:v>13</c:v>
                </c:pt>
                <c:pt idx="35">
                  <c:v>11</c:v>
                </c:pt>
                <c:pt idx="36">
                  <c:v>7</c:v>
                </c:pt>
                <c:pt idx="37">
                  <c:v>11</c:v>
                </c:pt>
                <c:pt idx="38">
                  <c:v>9</c:v>
                </c:pt>
                <c:pt idx="39">
                  <c:v>14</c:v>
                </c:pt>
                <c:pt idx="40">
                  <c:v>8</c:v>
                </c:pt>
                <c:pt idx="41">
                  <c:v>23</c:v>
                </c:pt>
                <c:pt idx="42">
                  <c:v>21</c:v>
                </c:pt>
                <c:pt idx="43">
                  <c:v>12</c:v>
                </c:pt>
                <c:pt idx="44">
                  <c:v>11</c:v>
                </c:pt>
                <c:pt idx="45">
                  <c:v>7</c:v>
                </c:pt>
                <c:pt idx="46">
                  <c:v>21</c:v>
                </c:pt>
                <c:pt idx="47">
                  <c:v>8</c:v>
                </c:pt>
                <c:pt idx="48">
                  <c:v>3</c:v>
                </c:pt>
                <c:pt idx="49">
                  <c:v>7</c:v>
                </c:pt>
                <c:pt idx="50">
                  <c:v>5</c:v>
                </c:pt>
                <c:pt idx="51">
                  <c:v>2</c:v>
                </c:pt>
                <c:pt idx="52">
                  <c:v>22</c:v>
                </c:pt>
                <c:pt idx="53">
                  <c:v>14</c:v>
                </c:pt>
                <c:pt idx="54">
                  <c:v>6</c:v>
                </c:pt>
                <c:pt idx="55">
                  <c:v>6</c:v>
                </c:pt>
                <c:pt idx="56">
                  <c:v>3</c:v>
                </c:pt>
                <c:pt idx="57">
                  <c:v>14</c:v>
                </c:pt>
                <c:pt idx="58">
                  <c:v>11</c:v>
                </c:pt>
                <c:pt idx="59">
                  <c:v>27</c:v>
                </c:pt>
                <c:pt idx="60">
                  <c:v>17</c:v>
                </c:pt>
                <c:pt idx="61">
                  <c:v>2</c:v>
                </c:pt>
                <c:pt idx="62">
                  <c:v>13</c:v>
                </c:pt>
                <c:pt idx="63">
                  <c:v>8</c:v>
                </c:pt>
                <c:pt idx="64">
                  <c:v>16</c:v>
                </c:pt>
                <c:pt idx="65">
                  <c:v>20</c:v>
                </c:pt>
                <c:pt idx="66">
                  <c:v>81</c:v>
                </c:pt>
                <c:pt idx="67">
                  <c:v>123</c:v>
                </c:pt>
                <c:pt idx="68">
                  <c:v>40</c:v>
                </c:pt>
                <c:pt idx="69">
                  <c:v>26</c:v>
                </c:pt>
                <c:pt idx="70">
                  <c:v>11</c:v>
                </c:pt>
                <c:pt idx="71">
                  <c:v>20</c:v>
                </c:pt>
                <c:pt idx="72">
                  <c:v>14</c:v>
                </c:pt>
                <c:pt idx="73">
                  <c:v>11</c:v>
                </c:pt>
                <c:pt idx="74">
                  <c:v>12</c:v>
                </c:pt>
                <c:pt idx="75">
                  <c:v>13</c:v>
                </c:pt>
                <c:pt idx="76">
                  <c:v>13</c:v>
                </c:pt>
                <c:pt idx="77">
                  <c:v>10</c:v>
                </c:pt>
                <c:pt idx="78">
                  <c:v>8</c:v>
                </c:pt>
                <c:pt idx="79">
                  <c:v>9</c:v>
                </c:pt>
                <c:pt idx="80">
                  <c:v>30</c:v>
                </c:pt>
                <c:pt idx="81">
                  <c:v>10</c:v>
                </c:pt>
                <c:pt idx="82">
                  <c:v>10</c:v>
                </c:pt>
                <c:pt idx="83">
                  <c:v>11</c:v>
                </c:pt>
                <c:pt idx="84">
                  <c:v>14</c:v>
                </c:pt>
                <c:pt idx="85">
                  <c:v>11</c:v>
                </c:pt>
                <c:pt idx="86">
                  <c:v>9</c:v>
                </c:pt>
                <c:pt idx="87">
                  <c:v>20</c:v>
                </c:pt>
                <c:pt idx="88">
                  <c:v>25</c:v>
                </c:pt>
                <c:pt idx="89">
                  <c:v>30</c:v>
                </c:pt>
                <c:pt idx="90">
                  <c:v>38</c:v>
                </c:pt>
                <c:pt idx="91">
                  <c:v>5</c:v>
                </c:pt>
                <c:pt idx="92">
                  <c:v>11</c:v>
                </c:pt>
                <c:pt idx="93">
                  <c:v>4</c:v>
                </c:pt>
                <c:pt idx="94">
                  <c:v>26</c:v>
                </c:pt>
                <c:pt idx="95">
                  <c:v>17</c:v>
                </c:pt>
                <c:pt idx="96">
                  <c:v>12</c:v>
                </c:pt>
                <c:pt idx="97">
                  <c:v>16</c:v>
                </c:pt>
                <c:pt idx="98">
                  <c:v>9</c:v>
                </c:pt>
                <c:pt idx="99">
                  <c:v>39</c:v>
                </c:pt>
                <c:pt idx="100">
                  <c:v>9</c:v>
                </c:pt>
                <c:pt idx="101">
                  <c:v>8</c:v>
                </c:pt>
                <c:pt idx="102">
                  <c:v>15</c:v>
                </c:pt>
                <c:pt idx="103">
                  <c:v>13</c:v>
                </c:pt>
                <c:pt idx="104">
                  <c:v>14</c:v>
                </c:pt>
                <c:pt idx="105">
                  <c:v>9</c:v>
                </c:pt>
                <c:pt idx="106">
                  <c:v>10</c:v>
                </c:pt>
                <c:pt idx="107">
                  <c:v>13</c:v>
                </c:pt>
                <c:pt idx="108">
                  <c:v>29</c:v>
                </c:pt>
                <c:pt idx="109">
                  <c:v>8</c:v>
                </c:pt>
                <c:pt idx="110">
                  <c:v>24</c:v>
                </c:pt>
                <c:pt idx="111">
                  <c:v>10</c:v>
                </c:pt>
                <c:pt idx="112">
                  <c:v>13</c:v>
                </c:pt>
                <c:pt idx="113">
                  <c:v>10</c:v>
                </c:pt>
                <c:pt idx="114">
                  <c:v>5</c:v>
                </c:pt>
                <c:pt idx="115">
                  <c:v>27</c:v>
                </c:pt>
                <c:pt idx="116">
                  <c:v>13</c:v>
                </c:pt>
                <c:pt idx="117">
                  <c:v>14</c:v>
                </c:pt>
                <c:pt idx="118">
                  <c:v>4</c:v>
                </c:pt>
                <c:pt idx="119">
                  <c:v>13</c:v>
                </c:pt>
                <c:pt idx="120">
                  <c:v>14</c:v>
                </c:pt>
                <c:pt idx="121">
                  <c:v>8</c:v>
                </c:pt>
                <c:pt idx="122">
                  <c:v>8</c:v>
                </c:pt>
                <c:pt idx="123">
                  <c:v>17</c:v>
                </c:pt>
                <c:pt idx="124">
                  <c:v>7</c:v>
                </c:pt>
                <c:pt idx="125">
                  <c:v>9</c:v>
                </c:pt>
                <c:pt idx="126">
                  <c:v>11</c:v>
                </c:pt>
                <c:pt idx="127">
                  <c:v>6</c:v>
                </c:pt>
                <c:pt idx="128">
                  <c:v>20</c:v>
                </c:pt>
                <c:pt idx="129">
                  <c:v>51</c:v>
                </c:pt>
                <c:pt idx="130">
                  <c:v>31</c:v>
                </c:pt>
                <c:pt idx="131">
                  <c:v>44</c:v>
                </c:pt>
                <c:pt idx="132">
                  <c:v>9</c:v>
                </c:pt>
                <c:pt idx="133">
                  <c:v>8</c:v>
                </c:pt>
                <c:pt idx="134">
                  <c:v>4</c:v>
                </c:pt>
                <c:pt idx="135">
                  <c:v>16</c:v>
                </c:pt>
                <c:pt idx="136">
                  <c:v>12</c:v>
                </c:pt>
                <c:pt idx="137">
                  <c:v>49</c:v>
                </c:pt>
                <c:pt idx="138">
                  <c:v>54</c:v>
                </c:pt>
                <c:pt idx="139">
                  <c:v>29</c:v>
                </c:pt>
                <c:pt idx="140">
                  <c:v>16</c:v>
                </c:pt>
                <c:pt idx="141">
                  <c:v>21</c:v>
                </c:pt>
                <c:pt idx="142">
                  <c:v>18</c:v>
                </c:pt>
                <c:pt idx="143">
                  <c:v>23</c:v>
                </c:pt>
                <c:pt idx="144">
                  <c:v>13</c:v>
                </c:pt>
                <c:pt idx="145">
                  <c:v>9</c:v>
                </c:pt>
                <c:pt idx="146">
                  <c:v>22</c:v>
                </c:pt>
                <c:pt idx="147">
                  <c:v>8</c:v>
                </c:pt>
                <c:pt idx="148">
                  <c:v>4</c:v>
                </c:pt>
                <c:pt idx="149">
                  <c:v>20</c:v>
                </c:pt>
                <c:pt idx="150">
                  <c:v>5</c:v>
                </c:pt>
                <c:pt idx="151">
                  <c:v>3</c:v>
                </c:pt>
                <c:pt idx="152">
                  <c:v>31</c:v>
                </c:pt>
                <c:pt idx="153">
                  <c:v>10</c:v>
                </c:pt>
                <c:pt idx="154">
                  <c:v>6</c:v>
                </c:pt>
                <c:pt idx="155">
                  <c:v>10</c:v>
                </c:pt>
                <c:pt idx="156">
                  <c:v>17</c:v>
                </c:pt>
                <c:pt idx="157">
                  <c:v>72</c:v>
                </c:pt>
                <c:pt idx="158">
                  <c:v>17</c:v>
                </c:pt>
                <c:pt idx="159">
                  <c:v>0</c:v>
                </c:pt>
                <c:pt idx="160">
                  <c:v>5</c:v>
                </c:pt>
                <c:pt idx="161">
                  <c:v>6</c:v>
                </c:pt>
                <c:pt idx="162">
                  <c:v>4</c:v>
                </c:pt>
                <c:pt idx="163">
                  <c:v>14</c:v>
                </c:pt>
                <c:pt idx="164">
                  <c:v>10</c:v>
                </c:pt>
                <c:pt idx="165">
                  <c:v>39</c:v>
                </c:pt>
                <c:pt idx="166">
                  <c:v>9</c:v>
                </c:pt>
                <c:pt idx="167">
                  <c:v>9</c:v>
                </c:pt>
                <c:pt idx="168">
                  <c:v>19</c:v>
                </c:pt>
                <c:pt idx="169">
                  <c:v>39</c:v>
                </c:pt>
                <c:pt idx="170">
                  <c:v>11</c:v>
                </c:pt>
                <c:pt idx="171">
                  <c:v>13</c:v>
                </c:pt>
                <c:pt idx="172">
                  <c:v>11</c:v>
                </c:pt>
                <c:pt idx="173">
                  <c:v>31</c:v>
                </c:pt>
                <c:pt idx="174">
                  <c:v>10</c:v>
                </c:pt>
                <c:pt idx="175">
                  <c:v>10</c:v>
                </c:pt>
                <c:pt idx="176">
                  <c:v>13</c:v>
                </c:pt>
                <c:pt idx="177">
                  <c:v>8</c:v>
                </c:pt>
                <c:pt idx="178">
                  <c:v>16</c:v>
                </c:pt>
                <c:pt idx="179">
                  <c:v>27</c:v>
                </c:pt>
                <c:pt idx="180">
                  <c:v>9</c:v>
                </c:pt>
                <c:pt idx="181">
                  <c:v>10</c:v>
                </c:pt>
                <c:pt idx="182">
                  <c:v>18</c:v>
                </c:pt>
                <c:pt idx="183">
                  <c:v>14</c:v>
                </c:pt>
                <c:pt idx="184">
                  <c:v>16</c:v>
                </c:pt>
                <c:pt idx="185">
                  <c:v>15</c:v>
                </c:pt>
                <c:pt idx="186">
                  <c:v>10</c:v>
                </c:pt>
                <c:pt idx="187">
                  <c:v>7</c:v>
                </c:pt>
                <c:pt idx="188">
                  <c:v>2</c:v>
                </c:pt>
                <c:pt idx="189">
                  <c:v>10</c:v>
                </c:pt>
                <c:pt idx="190">
                  <c:v>14</c:v>
                </c:pt>
                <c:pt idx="191">
                  <c:v>2</c:v>
                </c:pt>
                <c:pt idx="192">
                  <c:v>14</c:v>
                </c:pt>
                <c:pt idx="193">
                  <c:v>9</c:v>
                </c:pt>
                <c:pt idx="194">
                  <c:v>1</c:v>
                </c:pt>
                <c:pt idx="195">
                  <c:v>4</c:v>
                </c:pt>
                <c:pt idx="196">
                  <c:v>9</c:v>
                </c:pt>
                <c:pt idx="197">
                  <c:v>17</c:v>
                </c:pt>
                <c:pt idx="198">
                  <c:v>13</c:v>
                </c:pt>
                <c:pt idx="199">
                  <c:v>11</c:v>
                </c:pt>
                <c:pt idx="200">
                  <c:v>17</c:v>
                </c:pt>
                <c:pt idx="201">
                  <c:v>22</c:v>
                </c:pt>
                <c:pt idx="202">
                  <c:v>6</c:v>
                </c:pt>
                <c:pt idx="203">
                  <c:v>8</c:v>
                </c:pt>
                <c:pt idx="204">
                  <c:v>10</c:v>
                </c:pt>
                <c:pt idx="205">
                  <c:v>6</c:v>
                </c:pt>
                <c:pt idx="206">
                  <c:v>12</c:v>
                </c:pt>
                <c:pt idx="207">
                  <c:v>12</c:v>
                </c:pt>
                <c:pt idx="208">
                  <c:v>17</c:v>
                </c:pt>
                <c:pt idx="209">
                  <c:v>7</c:v>
                </c:pt>
                <c:pt idx="210">
                  <c:v>14</c:v>
                </c:pt>
                <c:pt idx="211">
                  <c:v>8</c:v>
                </c:pt>
                <c:pt idx="212">
                  <c:v>5</c:v>
                </c:pt>
                <c:pt idx="213">
                  <c:v>9</c:v>
                </c:pt>
                <c:pt idx="214">
                  <c:v>10</c:v>
                </c:pt>
                <c:pt idx="215">
                  <c:v>16</c:v>
                </c:pt>
                <c:pt idx="216">
                  <c:v>15</c:v>
                </c:pt>
                <c:pt idx="217">
                  <c:v>20</c:v>
                </c:pt>
                <c:pt idx="218">
                  <c:v>14</c:v>
                </c:pt>
                <c:pt idx="219">
                  <c:v>18</c:v>
                </c:pt>
                <c:pt idx="220">
                  <c:v>5</c:v>
                </c:pt>
                <c:pt idx="221">
                  <c:v>9</c:v>
                </c:pt>
                <c:pt idx="222">
                  <c:v>17</c:v>
                </c:pt>
                <c:pt idx="223">
                  <c:v>5</c:v>
                </c:pt>
                <c:pt idx="224">
                  <c:v>7</c:v>
                </c:pt>
                <c:pt idx="225">
                  <c:v>9</c:v>
                </c:pt>
                <c:pt idx="226">
                  <c:v>10</c:v>
                </c:pt>
                <c:pt idx="227">
                  <c:v>18</c:v>
                </c:pt>
                <c:pt idx="228">
                  <c:v>10</c:v>
                </c:pt>
                <c:pt idx="229">
                  <c:v>17</c:v>
                </c:pt>
                <c:pt idx="230">
                  <c:v>9</c:v>
                </c:pt>
                <c:pt idx="231">
                  <c:v>7</c:v>
                </c:pt>
                <c:pt idx="232">
                  <c:v>13</c:v>
                </c:pt>
                <c:pt idx="233">
                  <c:v>18</c:v>
                </c:pt>
                <c:pt idx="234">
                  <c:v>12</c:v>
                </c:pt>
                <c:pt idx="235">
                  <c:v>46</c:v>
                </c:pt>
                <c:pt idx="236">
                  <c:v>5</c:v>
                </c:pt>
                <c:pt idx="237">
                  <c:v>20</c:v>
                </c:pt>
                <c:pt idx="238">
                  <c:v>13</c:v>
                </c:pt>
                <c:pt idx="239">
                  <c:v>3</c:v>
                </c:pt>
                <c:pt idx="240">
                  <c:v>2</c:v>
                </c:pt>
                <c:pt idx="241">
                  <c:v>4</c:v>
                </c:pt>
                <c:pt idx="242">
                  <c:v>2</c:v>
                </c:pt>
                <c:pt idx="243">
                  <c:v>8</c:v>
                </c:pt>
                <c:pt idx="244">
                  <c:v>99</c:v>
                </c:pt>
                <c:pt idx="245">
                  <c:v>75</c:v>
                </c:pt>
                <c:pt idx="246">
                  <c:v>22</c:v>
                </c:pt>
                <c:pt idx="247">
                  <c:v>14</c:v>
                </c:pt>
                <c:pt idx="248">
                  <c:v>6</c:v>
                </c:pt>
                <c:pt idx="249">
                  <c:v>11</c:v>
                </c:pt>
                <c:pt idx="250">
                  <c:v>9</c:v>
                </c:pt>
                <c:pt idx="251">
                  <c:v>21</c:v>
                </c:pt>
                <c:pt idx="252">
                  <c:v>17</c:v>
                </c:pt>
                <c:pt idx="253">
                  <c:v>6</c:v>
                </c:pt>
                <c:pt idx="254">
                  <c:v>13</c:v>
                </c:pt>
                <c:pt idx="255">
                  <c:v>9</c:v>
                </c:pt>
                <c:pt idx="256">
                  <c:v>16</c:v>
                </c:pt>
                <c:pt idx="257">
                  <c:v>20</c:v>
                </c:pt>
                <c:pt idx="258">
                  <c:v>7</c:v>
                </c:pt>
                <c:pt idx="259">
                  <c:v>8</c:v>
                </c:pt>
                <c:pt idx="260">
                  <c:v>8</c:v>
                </c:pt>
                <c:pt idx="261">
                  <c:v>17</c:v>
                </c:pt>
                <c:pt idx="262">
                  <c:v>6</c:v>
                </c:pt>
                <c:pt idx="263">
                  <c:v>6</c:v>
                </c:pt>
                <c:pt idx="264">
                  <c:v>16</c:v>
                </c:pt>
                <c:pt idx="265">
                  <c:v>8</c:v>
                </c:pt>
                <c:pt idx="266">
                  <c:v>26</c:v>
                </c:pt>
                <c:pt idx="267">
                  <c:v>26</c:v>
                </c:pt>
                <c:pt idx="268">
                  <c:v>13</c:v>
                </c:pt>
                <c:pt idx="269">
                  <c:v>7</c:v>
                </c:pt>
                <c:pt idx="270">
                  <c:v>8</c:v>
                </c:pt>
                <c:pt idx="271">
                  <c:v>6</c:v>
                </c:pt>
                <c:pt idx="272">
                  <c:v>13</c:v>
                </c:pt>
                <c:pt idx="273">
                  <c:v>14</c:v>
                </c:pt>
                <c:pt idx="274">
                  <c:v>13</c:v>
                </c:pt>
                <c:pt idx="275">
                  <c:v>12</c:v>
                </c:pt>
                <c:pt idx="276">
                  <c:v>10</c:v>
                </c:pt>
                <c:pt idx="277">
                  <c:v>16</c:v>
                </c:pt>
                <c:pt idx="278">
                  <c:v>14</c:v>
                </c:pt>
                <c:pt idx="279">
                  <c:v>7</c:v>
                </c:pt>
                <c:pt idx="280">
                  <c:v>20</c:v>
                </c:pt>
                <c:pt idx="281">
                  <c:v>9</c:v>
                </c:pt>
                <c:pt idx="282">
                  <c:v>7</c:v>
                </c:pt>
                <c:pt idx="283">
                  <c:v>17</c:v>
                </c:pt>
                <c:pt idx="284">
                  <c:v>8</c:v>
                </c:pt>
                <c:pt idx="285">
                  <c:v>16</c:v>
                </c:pt>
                <c:pt idx="286">
                  <c:v>8</c:v>
                </c:pt>
                <c:pt idx="287">
                  <c:v>18</c:v>
                </c:pt>
                <c:pt idx="288">
                  <c:v>15</c:v>
                </c:pt>
                <c:pt idx="289">
                  <c:v>22</c:v>
                </c:pt>
                <c:pt idx="290">
                  <c:v>11</c:v>
                </c:pt>
                <c:pt idx="291">
                  <c:v>6</c:v>
                </c:pt>
                <c:pt idx="292">
                  <c:v>16</c:v>
                </c:pt>
                <c:pt idx="293">
                  <c:v>5</c:v>
                </c:pt>
                <c:pt idx="294">
                  <c:v>8</c:v>
                </c:pt>
                <c:pt idx="295">
                  <c:v>1</c:v>
                </c:pt>
                <c:pt idx="296">
                  <c:v>16</c:v>
                </c:pt>
                <c:pt idx="297">
                  <c:v>14</c:v>
                </c:pt>
                <c:pt idx="298">
                  <c:v>25</c:v>
                </c:pt>
                <c:pt idx="299">
                  <c:v>16</c:v>
                </c:pt>
                <c:pt idx="300">
                  <c:v>8</c:v>
                </c:pt>
                <c:pt idx="301">
                  <c:v>19</c:v>
                </c:pt>
                <c:pt idx="302">
                  <c:v>8</c:v>
                </c:pt>
                <c:pt idx="303">
                  <c:v>8</c:v>
                </c:pt>
                <c:pt idx="304">
                  <c:v>10</c:v>
                </c:pt>
                <c:pt idx="305">
                  <c:v>11</c:v>
                </c:pt>
                <c:pt idx="306">
                  <c:v>28</c:v>
                </c:pt>
                <c:pt idx="307">
                  <c:v>14</c:v>
                </c:pt>
                <c:pt idx="308">
                  <c:v>7</c:v>
                </c:pt>
                <c:pt idx="309">
                  <c:v>8</c:v>
                </c:pt>
                <c:pt idx="310">
                  <c:v>12</c:v>
                </c:pt>
                <c:pt idx="311">
                  <c:v>30</c:v>
                </c:pt>
                <c:pt idx="312">
                  <c:v>14</c:v>
                </c:pt>
                <c:pt idx="313">
                  <c:v>23</c:v>
                </c:pt>
                <c:pt idx="314">
                  <c:v>11</c:v>
                </c:pt>
                <c:pt idx="315">
                  <c:v>11</c:v>
                </c:pt>
                <c:pt idx="316">
                  <c:v>18</c:v>
                </c:pt>
                <c:pt idx="317">
                  <c:v>9</c:v>
                </c:pt>
                <c:pt idx="318">
                  <c:v>7</c:v>
                </c:pt>
                <c:pt idx="319">
                  <c:v>8</c:v>
                </c:pt>
                <c:pt idx="320">
                  <c:v>12</c:v>
                </c:pt>
                <c:pt idx="321">
                  <c:v>4</c:v>
                </c:pt>
                <c:pt idx="322">
                  <c:v>9</c:v>
                </c:pt>
                <c:pt idx="323">
                  <c:v>15</c:v>
                </c:pt>
                <c:pt idx="324">
                  <c:v>5</c:v>
                </c:pt>
                <c:pt idx="325">
                  <c:v>20</c:v>
                </c:pt>
                <c:pt idx="326">
                  <c:v>1</c:v>
                </c:pt>
                <c:pt idx="327">
                  <c:v>5</c:v>
                </c:pt>
                <c:pt idx="328">
                  <c:v>4</c:v>
                </c:pt>
                <c:pt idx="329">
                  <c:v>7</c:v>
                </c:pt>
                <c:pt idx="330">
                  <c:v>6</c:v>
                </c:pt>
                <c:pt idx="331">
                  <c:v>6</c:v>
                </c:pt>
                <c:pt idx="332">
                  <c:v>4</c:v>
                </c:pt>
                <c:pt idx="333">
                  <c:v>6</c:v>
                </c:pt>
                <c:pt idx="334">
                  <c:v>20</c:v>
                </c:pt>
                <c:pt idx="335">
                  <c:v>9</c:v>
                </c:pt>
                <c:pt idx="336">
                  <c:v>4</c:v>
                </c:pt>
                <c:pt idx="337">
                  <c:v>7</c:v>
                </c:pt>
                <c:pt idx="338">
                  <c:v>6</c:v>
                </c:pt>
                <c:pt idx="339">
                  <c:v>6</c:v>
                </c:pt>
                <c:pt idx="340">
                  <c:v>7</c:v>
                </c:pt>
                <c:pt idx="341">
                  <c:v>3</c:v>
                </c:pt>
                <c:pt idx="342">
                  <c:v>19</c:v>
                </c:pt>
                <c:pt idx="343">
                  <c:v>11</c:v>
                </c:pt>
                <c:pt idx="344">
                  <c:v>3</c:v>
                </c:pt>
                <c:pt idx="345">
                  <c:v>4</c:v>
                </c:pt>
                <c:pt idx="346">
                  <c:v>15</c:v>
                </c:pt>
                <c:pt idx="347">
                  <c:v>4</c:v>
                </c:pt>
                <c:pt idx="348">
                  <c:v>17</c:v>
                </c:pt>
                <c:pt idx="349">
                  <c:v>5</c:v>
                </c:pt>
                <c:pt idx="350">
                  <c:v>4</c:v>
                </c:pt>
                <c:pt idx="351">
                  <c:v>6</c:v>
                </c:pt>
                <c:pt idx="352">
                  <c:v>7</c:v>
                </c:pt>
                <c:pt idx="353">
                  <c:v>2</c:v>
                </c:pt>
                <c:pt idx="354">
                  <c:v>10</c:v>
                </c:pt>
                <c:pt idx="355">
                  <c:v>10</c:v>
                </c:pt>
                <c:pt idx="356">
                  <c:v>2</c:v>
                </c:pt>
                <c:pt idx="357">
                  <c:v>3</c:v>
                </c:pt>
                <c:pt idx="358">
                  <c:v>7</c:v>
                </c:pt>
                <c:pt idx="359">
                  <c:v>10</c:v>
                </c:pt>
                <c:pt idx="360">
                  <c:v>13</c:v>
                </c:pt>
                <c:pt idx="361">
                  <c:v>9</c:v>
                </c:pt>
                <c:pt idx="362">
                  <c:v>45</c:v>
                </c:pt>
                <c:pt idx="363">
                  <c:v>8</c:v>
                </c:pt>
                <c:pt idx="364">
                  <c:v>6</c:v>
                </c:pt>
                <c:pt idx="365">
                  <c:v>4</c:v>
                </c:pt>
                <c:pt idx="366">
                  <c:v>19</c:v>
                </c:pt>
                <c:pt idx="367">
                  <c:v>8</c:v>
                </c:pt>
                <c:pt idx="368">
                  <c:v>7</c:v>
                </c:pt>
                <c:pt idx="369">
                  <c:v>16</c:v>
                </c:pt>
                <c:pt idx="370">
                  <c:v>7</c:v>
                </c:pt>
                <c:pt idx="371">
                  <c:v>12</c:v>
                </c:pt>
                <c:pt idx="372">
                  <c:v>2</c:v>
                </c:pt>
                <c:pt idx="373">
                  <c:v>5</c:v>
                </c:pt>
                <c:pt idx="374">
                  <c:v>5</c:v>
                </c:pt>
                <c:pt idx="375">
                  <c:v>3</c:v>
                </c:pt>
                <c:pt idx="376">
                  <c:v>55</c:v>
                </c:pt>
                <c:pt idx="377">
                  <c:v>27</c:v>
                </c:pt>
                <c:pt idx="378">
                  <c:v>9</c:v>
                </c:pt>
                <c:pt idx="37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E1-41CF-8E76-675F31B93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041208"/>
        <c:axId val="233038912"/>
      </c:lineChart>
      <c:catAx>
        <c:axId val="23304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38912"/>
        <c:crosses val="autoZero"/>
        <c:auto val="1"/>
        <c:lblAlgn val="ctr"/>
        <c:lblOffset val="100"/>
        <c:noMultiLvlLbl val="0"/>
      </c:catAx>
      <c:valAx>
        <c:axId val="23303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4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B67DA-A8C3-4EC8-8DF4-C2DBA64393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14535E-DD2C-48C6-8EB2-D2105447B2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110587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A015-95B7-43FA-B7E7-30978C21F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8E3FD-322A-424E-B310-40E3B6D17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4533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64231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322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4878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611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2424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444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168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1883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8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5116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78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68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6DD6E-0D01-4501-B0D3-135D4AC97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688668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7B7D8-1981-461A-A583-FB35DD360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0EEAF0-C29C-4FD6-B199-DA527D9CF6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3650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EAD6D-3F51-4F74-8910-F9BF9FB1D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E264F-0EA5-40DD-9146-58C40E574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974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CA25A-8366-4E59-A081-1CEBDDF86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4085A6-C6F9-49BA-AD5B-19CCF87D08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0440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36E11-2021-4418-9021-63763EAF1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F561-2660-4448-95EB-50037281E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1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E835E-7CFC-4693-B727-F8EB13F31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0D4D1D-6E25-48B2-8C8B-20426392D3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0219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88A8A-B96D-4DAF-9230-183B46E05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84E60-20F2-4C11-B0D6-9871E0530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26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A8147-21EB-4E30-BCFF-D169031D1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407C5-A47D-4D40-AD47-6BE793DAD4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30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82059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471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23115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8440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4588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359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425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50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7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55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@ndr2 - 2018-05-12 22:47:24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Sowas von stolz auf dich, @schultemusic! ❤️🇩🇪 #ESC2018 https://t.co/urifEidjdN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3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37D14-9BA5-4D6D-836B-68734F1879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1011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1670E-9F68-4016-94C0-2B39DC602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4AE79-418E-4E35-9D87-A55F97868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5646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7111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750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6903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38174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385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17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22:47:38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Was für ein Festival! Das @GlblCtzn mit @coldplay, @groenemeyer, @Pharrell, @bourani, @siggismallz &amp;amp; @Lenas_view. #GlobalCitizenFestival https://t.co/HKIvFWcddP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63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8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@ndr2 - 2017-11-24 15:30:14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Großartige Neuigkeiten zum Wochenende: @Wincent_Weiss kommt 2018 mit nach #Papenburg. 😍 Alle Infos &amp;amp; Tickets 👉https://t.co/XgTikiKanZ https://t.co/ugTlgdRPjl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34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@ndr2 - 2017-07-26 14:34:23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kommt zu stars@ndr2 in Gifhorn: Gewinnt ein Meet &amp;amp; Greet mit @Wincent_Weiss! 😍 ❤️ ➡️ https://t.co/SrUXn15oUT https://t.co/GQjOo4wSKT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484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234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F0C95-E491-4046-830C-E4D907716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55775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976F7-61E9-4936-911C-9BB149640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E30E4D-4999-461B-B29A-AA24B6D18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732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502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94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62871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9618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0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4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1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@ndr2 - 2017-07-07 06:06:36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Rauchwolken über Hamburg-Altona. Die Proteste gegen G20 gehen weiter. #G20 #G20HH2017 #G20HAM17 https://t.co/WqmA1vCEPp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6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08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60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889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BFF1D-A5EF-46EA-9E96-37059ADD2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643457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33616-DE4D-4472-97E7-F1931D65B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996D8-C159-49E5-A7A6-69C60DBE4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8299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88345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2203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2043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8202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606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74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09:09:59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Mit seinen Hits "Children" und "Fable" wurde er in den 90ern weltberühmt. Jetzt ist #RobertMiles im Alter von 47 Jahren gestorben. https://t.co/vWjZgftIai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03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@ndr2 - 2017-10-04 17:11:36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⚠️ Bei Ruckruf BETRUG! ⚠️ Im Moment sind es Rufnummern mit folgenden Vorwahlen: +261, +257 und +235 https://t.co/hrQlwVCXLD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670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51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91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@ndr2 - 2017-05-05 09:55:19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Tschüß, Andreas von der Meden. Die Stimme von David Hasselhoff, Kermit und Skinny Norris/Morton (Drei Fragezeichen) ist tot. https://t.co/hGXX5RCYsy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020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BF03C-F59B-4413-B25B-0BB50C3A7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8031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542E2-8D6B-45E3-B1BF-AB4ADF157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| NDR 2 - 1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91FAE-DA53-4CA2-B89C-7E543FA9D5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0478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055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211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8740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2615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1785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05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8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75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88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51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22:47:38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Was für ein Festival! Das @GlblCtzn mit @coldplay, @groenemeyer, @Pharrell, @bourani, @siggismallz &amp;amp; @Lenas_view. #GlobalCitizenFestival https://t.co/HKIvFWcddP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596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75E9E-8F72-41FE-AE3C-EDF5CAD5BF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150705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82A5-15AC-4057-AD00-671E5411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| NDR 2 - 2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90C54-B9DA-471C-A7DB-3BEA4C6351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645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47807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025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766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3819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2333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5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@ndr2 - 2018-05-12 22:47:24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Sowas von stolz auf dich, @schultemusic! ❤️🇩🇪 #ESC2018 https://t.co/urifEidjdN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76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@ndr2 - 2017-07-07 06:06:36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Rauchwolken über Hamburg-Altona. Die Proteste gegen G20 gehen weiter. #G20 #G20HH2017 #G20HAM17 https://t.co/WqmA1vCEPp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6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4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47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@ndr2 - 2017-07-26 14:34:23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kommt zu stars@ndr2 in Gifhorn: Gewinnt ein Meet &amp;amp; Greet mit @Wincent_Weiss! 😍 ❤️ ➡️ https://t.co/SrUXn15oUT https://t.co/GQjOo4wSKT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554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91FCE-2546-4EA4-A9E1-7F9B217A4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027216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700FB-EF13-4160-8620-FCC3EF76B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64644C-A7E8-49C3-B30A-6E1A730A7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6508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C4133-270A-4F3C-96B2-716F027A8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B5F0C-C8A1-4B28-AC20-D43526AE1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206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E8A0A-B600-4686-9A31-BB2DC47B4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E7EF4-BF27-4E7B-9FAE-FE4198E4A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2438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63500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820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7044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310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0472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9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15:12:14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@Dzienus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66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@ndr2 - 2017-07-27 15:15:04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@sephanie007 @Wincent_Weiss @bendzko @marlonroudette Wir freuen uns, dass du am Samstag dabei bist!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98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15:18:50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@SaMaLeLina0914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996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@ndr2 - 2018-01-22 15:10:23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.@annewilltalk @annewill - und hier könnt ihr schon jetzt eure Fragen stellen ➡️ https://t.co/dkl1YKAE15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86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@ndr2 - 2017-06-22 10:14:14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@bendzko , @WincentWeisss, @marlonroudette , @auradione und LOTTE sind beim stars@ndr2 Festival in Gifhorn dabei! https://t.co/tkbfC4A5sI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85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@ndr2 - 2017-11-26 16:12:12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@Hannover96 -Chef #Kind zum Werben um Sportdirektor #Heldt : "Horst Heldt 
hat einen Vertrag und den wollen wir gemeinsam erfüllen." #wehrle #Hannover96  https://t.co/Bmlm2LU0tK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4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15:00:34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@dobeho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73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CB22A-EE88-4D2D-AAA3-8934858D2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812648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3E31B-AFFA-43E6-8C08-62F6B6BBD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67F92-1FEB-4F3F-A11F-031C3626E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857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58549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6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4605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992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02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258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@ndr2 - 2017-11-02 20:57:53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@samsmithworld ❤️❤️❤️ Germany can‘t wait! 🎼 🔜 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25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@ndr2 - 2017-05-09 18:49:04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@DKluever @ndr1 In solch besonderen Momenten darf man sich ein Lied wünschen. Aber nicht verraten. Sonst geht der Wunsch nicht in Erfüllung.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58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@ndr2 - 2017-05-29 11:33:42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@NBFansGermany Hallo! Nickelback werden im NDR 2 Nachmittag zu hören sein. Und sie spielen vorauss. zwei Acoustic-Songs im Studio 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44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F3FA3-36C4-4F05-833A-C17577C86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5472171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AB560-9978-47E0-BB84-E3A6F2BFB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BD1423-86D0-40F6-8D39-60637331A5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8278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67C06-C8CD-45B1-A7D9-64F11B7B4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75A6E-9E92-49F4-8196-BF36D6F0F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5971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F1B1B-3579-438E-B739-CB4F33DA2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8B6159-69E1-46BA-BE22-A223D3673C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9399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31DE0-FC22-4501-9139-B37D7368B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A7E6A7-EA5F-4544-8C3D-E136DA14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042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6E756-DDD4-4F83-87D9-8149AD195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659A91-6FAE-4D81-9E7D-2C6F586A0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7766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E227B-0C25-45CC-A06D-73EDD0177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B7FCD-6B6D-45A1-B2E6-BBA7F04D1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287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BDFF1-44DD-4A00-82F5-C984856C7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D5C12-95D4-4730-9BBC-71778820D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751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78609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56835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46226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27873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85893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8772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176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62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393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#maifeiertag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41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#Ladendiebin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225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#Ehring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49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76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59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55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15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#Reisewarnung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78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63685-A6D2-4BED-BBA6-B6144EB715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31694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42DBB-951B-4B69-8A0D-FE42C013D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F83D9A-A83E-4418-95CF-000F2FC4DD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452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815328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0717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02680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70476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0202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7885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23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02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#Terrorgefahr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78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#Fahrlehrer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#NDR2Nachmittag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54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#Kreise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5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#WsdFreeses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8.4305555555556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3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087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#tagderpressefreiheit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01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42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440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FA2E7-7C50-4B4F-8432-778A688628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845209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643B0-AF7E-45DB-9A13-1E3655C88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353AF7-D7EB-40C7-8D14-ACA1E4E8C7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42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6505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46791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66566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65604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14892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1807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58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#udolive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7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2.0512820512821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0.48717948717949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01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89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#whatsappdown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48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#Frankreich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40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2E8E8-5D62-455D-B5EA-7C45C3602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446253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D5246-7CF6-46E0-8BF4-EE4686A63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D5B4F-E105-4459-A708-67D7DAAE6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7521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E2BBB-86A7-46E2-B2E4-D5B1D6B67E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D40E8-6189-4BAE-9F7C-E3056FF4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63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1049</Words>
  <Application>Microsoft Office PowerPoint</Application>
  <PresentationFormat>On-screen Show (4:3)</PresentationFormat>
  <Paragraphs>480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MeFo - Twitter - öffentliche Daten</vt:lpstr>
      <vt:lpstr>T - Übersicht mit Daten für die eigenen Tweets | NDR 2</vt:lpstr>
      <vt:lpstr>Twitter Followers Total | NDR 2</vt:lpstr>
      <vt:lpstr>Custom Tweet Type Distribution w/ Replies to Users | NDR 2</vt:lpstr>
      <vt:lpstr>Twitter Own Tweets | NDR 2</vt:lpstr>
      <vt:lpstr>T - Eigene Tweets - Favs - Tabelle | NDR 2 - 1 of 2</vt:lpstr>
      <vt:lpstr>T - Eigene Tweets - Favs - Tabelle | NDR 2 - 2 of 2</vt:lpstr>
      <vt:lpstr>T - Eigene Tweets - Retweets - Tabelle | NDR 2 - 1 of 2</vt:lpstr>
      <vt:lpstr>T - Eigene Tweets - Retweets - Tabelle | NDR 2 - 2 of 2</vt:lpstr>
      <vt:lpstr>T - Eigene Tweets - I-Rate - Tabelle | NDR 2 - 1 of 2</vt:lpstr>
      <vt:lpstr>T - Eigene Tweets - I-Rate - Tabelle | NDR 2 - 2 of 2</vt:lpstr>
      <vt:lpstr>Twitter Replies To Users | NDR 2</vt:lpstr>
      <vt:lpstr>T - Antworten an Nutzern - Tabelle | NDR 2 - 1 of 2</vt:lpstr>
      <vt:lpstr>T - Antworten an Nutzern - Tabelle | NDR 2 - 2 of 2</vt:lpstr>
      <vt:lpstr>Twitter Retweeted Tweets | NDR 2</vt:lpstr>
      <vt:lpstr>T - Favs | NDR 2</vt:lpstr>
      <vt:lpstr>Twitter Retweets | NDR 2</vt:lpstr>
      <vt:lpstr>Hashtag Detection Own Tweets | NDR 2 - 1 of 3</vt:lpstr>
      <vt:lpstr>Hashtag Detection Own Tweets | NDR 2 - 2 of 3</vt:lpstr>
      <vt:lpstr>Hashtag Detection Own Tweets | NDR 2 - 3 of 3</vt:lpstr>
      <vt:lpstr>Twitter Mentions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 - öffentliche Daten</dc:title>
  <dc:creator>Administrator</dc:creator>
  <cp:lastModifiedBy>Administrator</cp:lastModifiedBy>
  <cp:revision>1</cp:revision>
  <dcterms:created xsi:type="dcterms:W3CDTF">2018-05-22T12:05:22Z</dcterms:created>
  <dcterms:modified xsi:type="dcterms:W3CDTF">2018-05-22T12:06:18Z</dcterms:modified>
</cp:coreProperties>
</file>