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6" r:id="rId18"/>
    <p:sldId id="278" r:id="rId19"/>
    <p:sldId id="279" r:id="rId20"/>
    <p:sldId id="280" r:id="rId21"/>
    <p:sldId id="281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5603</c:v>
                </c:pt>
                <c:pt idx="1">
                  <c:v>5607</c:v>
                </c:pt>
                <c:pt idx="2">
                  <c:v>5616</c:v>
                </c:pt>
                <c:pt idx="3">
                  <c:v>5623</c:v>
                </c:pt>
                <c:pt idx="4">
                  <c:v>5628</c:v>
                </c:pt>
                <c:pt idx="5">
                  <c:v>5630</c:v>
                </c:pt>
                <c:pt idx="6">
                  <c:v>5631</c:v>
                </c:pt>
                <c:pt idx="7">
                  <c:v>5634</c:v>
                </c:pt>
                <c:pt idx="8">
                  <c:v>5643</c:v>
                </c:pt>
                <c:pt idx="9">
                  <c:v>5651</c:v>
                </c:pt>
                <c:pt idx="10">
                  <c:v>5658</c:v>
                </c:pt>
                <c:pt idx="11">
                  <c:v>5663</c:v>
                </c:pt>
                <c:pt idx="12">
                  <c:v>5668</c:v>
                </c:pt>
                <c:pt idx="13">
                  <c:v>5672</c:v>
                </c:pt>
                <c:pt idx="14">
                  <c:v>5674</c:v>
                </c:pt>
                <c:pt idx="15">
                  <c:v>5694</c:v>
                </c:pt>
                <c:pt idx="16">
                  <c:v>5708</c:v>
                </c:pt>
                <c:pt idx="17">
                  <c:v>5711</c:v>
                </c:pt>
                <c:pt idx="18">
                  <c:v>5720</c:v>
                </c:pt>
                <c:pt idx="19">
                  <c:v>5728</c:v>
                </c:pt>
                <c:pt idx="20">
                  <c:v>5735</c:v>
                </c:pt>
                <c:pt idx="21">
                  <c:v>5740</c:v>
                </c:pt>
                <c:pt idx="22">
                  <c:v>5739</c:v>
                </c:pt>
                <c:pt idx="23">
                  <c:v>5745</c:v>
                </c:pt>
                <c:pt idx="24">
                  <c:v>5747</c:v>
                </c:pt>
                <c:pt idx="25">
                  <c:v>5748</c:v>
                </c:pt>
                <c:pt idx="26">
                  <c:v>5747</c:v>
                </c:pt>
                <c:pt idx="27">
                  <c:v>5751</c:v>
                </c:pt>
                <c:pt idx="28">
                  <c:v>5759</c:v>
                </c:pt>
                <c:pt idx="29">
                  <c:v>5759</c:v>
                </c:pt>
                <c:pt idx="30">
                  <c:v>5761</c:v>
                </c:pt>
                <c:pt idx="31">
                  <c:v>5772</c:v>
                </c:pt>
                <c:pt idx="32">
                  <c:v>5777</c:v>
                </c:pt>
                <c:pt idx="33">
                  <c:v>5790</c:v>
                </c:pt>
                <c:pt idx="34">
                  <c:v>5791</c:v>
                </c:pt>
                <c:pt idx="35">
                  <c:v>5793</c:v>
                </c:pt>
                <c:pt idx="36">
                  <c:v>5794</c:v>
                </c:pt>
                <c:pt idx="37">
                  <c:v>5796</c:v>
                </c:pt>
                <c:pt idx="38">
                  <c:v>5797</c:v>
                </c:pt>
                <c:pt idx="39">
                  <c:v>5801</c:v>
                </c:pt>
                <c:pt idx="40">
                  <c:v>5800</c:v>
                </c:pt>
                <c:pt idx="41">
                  <c:v>5806</c:v>
                </c:pt>
                <c:pt idx="42">
                  <c:v>5818</c:v>
                </c:pt>
                <c:pt idx="43">
                  <c:v>5820</c:v>
                </c:pt>
                <c:pt idx="44">
                  <c:v>5826</c:v>
                </c:pt>
                <c:pt idx="45">
                  <c:v>5836</c:v>
                </c:pt>
                <c:pt idx="46">
                  <c:v>5837</c:v>
                </c:pt>
                <c:pt idx="47">
                  <c:v>5837</c:v>
                </c:pt>
                <c:pt idx="48">
                  <c:v>5843</c:v>
                </c:pt>
                <c:pt idx="49">
                  <c:v>5844</c:v>
                </c:pt>
                <c:pt idx="50">
                  <c:v>5846</c:v>
                </c:pt>
                <c:pt idx="51">
                  <c:v>5849</c:v>
                </c:pt>
                <c:pt idx="52">
                  <c:v>5853</c:v>
                </c:pt>
                <c:pt idx="53">
                  <c:v>5872</c:v>
                </c:pt>
                <c:pt idx="54">
                  <c:v>5879</c:v>
                </c:pt>
                <c:pt idx="55">
                  <c:v>5877</c:v>
                </c:pt>
                <c:pt idx="56">
                  <c:v>5875</c:v>
                </c:pt>
                <c:pt idx="57">
                  <c:v>5877</c:v>
                </c:pt>
                <c:pt idx="58">
                  <c:v>5884</c:v>
                </c:pt>
                <c:pt idx="59">
                  <c:v>5889</c:v>
                </c:pt>
                <c:pt idx="60">
                  <c:v>5901</c:v>
                </c:pt>
                <c:pt idx="61">
                  <c:v>5904</c:v>
                </c:pt>
                <c:pt idx="62">
                  <c:v>5915</c:v>
                </c:pt>
                <c:pt idx="63">
                  <c:v>5919</c:v>
                </c:pt>
                <c:pt idx="64">
                  <c:v>5919</c:v>
                </c:pt>
                <c:pt idx="65">
                  <c:v>5924</c:v>
                </c:pt>
                <c:pt idx="66">
                  <c:v>5957</c:v>
                </c:pt>
                <c:pt idx="67">
                  <c:v>6021</c:v>
                </c:pt>
                <c:pt idx="68">
                  <c:v>6051</c:v>
                </c:pt>
                <c:pt idx="69">
                  <c:v>6070</c:v>
                </c:pt>
                <c:pt idx="70">
                  <c:v>6073</c:v>
                </c:pt>
                <c:pt idx="71">
                  <c:v>6079</c:v>
                </c:pt>
                <c:pt idx="72">
                  <c:v>6082</c:v>
                </c:pt>
                <c:pt idx="73">
                  <c:v>6085</c:v>
                </c:pt>
                <c:pt idx="74">
                  <c:v>6090</c:v>
                </c:pt>
                <c:pt idx="75">
                  <c:v>6095</c:v>
                </c:pt>
                <c:pt idx="76">
                  <c:v>6101</c:v>
                </c:pt>
                <c:pt idx="77">
                  <c:v>6107</c:v>
                </c:pt>
                <c:pt idx="78">
                  <c:v>6109</c:v>
                </c:pt>
                <c:pt idx="79">
                  <c:v>6111</c:v>
                </c:pt>
                <c:pt idx="80">
                  <c:v>6111</c:v>
                </c:pt>
                <c:pt idx="81">
                  <c:v>6119</c:v>
                </c:pt>
                <c:pt idx="82">
                  <c:v>6122</c:v>
                </c:pt>
                <c:pt idx="83">
                  <c:v>6127</c:v>
                </c:pt>
                <c:pt idx="84">
                  <c:v>6133</c:v>
                </c:pt>
                <c:pt idx="85">
                  <c:v>6138</c:v>
                </c:pt>
                <c:pt idx="86">
                  <c:v>6152</c:v>
                </c:pt>
                <c:pt idx="87">
                  <c:v>6158</c:v>
                </c:pt>
                <c:pt idx="88">
                  <c:v>6162</c:v>
                </c:pt>
                <c:pt idx="89">
                  <c:v>6172</c:v>
                </c:pt>
                <c:pt idx="90">
                  <c:v>6181</c:v>
                </c:pt>
                <c:pt idx="91">
                  <c:v>6190</c:v>
                </c:pt>
                <c:pt idx="92">
                  <c:v>6191</c:v>
                </c:pt>
                <c:pt idx="93">
                  <c:v>6197</c:v>
                </c:pt>
                <c:pt idx="94">
                  <c:v>6204</c:v>
                </c:pt>
                <c:pt idx="95">
                  <c:v>6214</c:v>
                </c:pt>
                <c:pt idx="96">
                  <c:v>6216</c:v>
                </c:pt>
                <c:pt idx="97">
                  <c:v>6222</c:v>
                </c:pt>
                <c:pt idx="98">
                  <c:v>6226</c:v>
                </c:pt>
                <c:pt idx="99">
                  <c:v>6236</c:v>
                </c:pt>
                <c:pt idx="100">
                  <c:v>6237</c:v>
                </c:pt>
                <c:pt idx="101">
                  <c:v>6238</c:v>
                </c:pt>
                <c:pt idx="102">
                  <c:v>6239</c:v>
                </c:pt>
                <c:pt idx="103">
                  <c:v>6243</c:v>
                </c:pt>
                <c:pt idx="104">
                  <c:v>6245</c:v>
                </c:pt>
                <c:pt idx="105">
                  <c:v>6252</c:v>
                </c:pt>
                <c:pt idx="106">
                  <c:v>6257</c:v>
                </c:pt>
                <c:pt idx="107">
                  <c:v>6262</c:v>
                </c:pt>
                <c:pt idx="108">
                  <c:v>6269</c:v>
                </c:pt>
                <c:pt idx="109">
                  <c:v>6281</c:v>
                </c:pt>
                <c:pt idx="110">
                  <c:v>6285</c:v>
                </c:pt>
                <c:pt idx="111">
                  <c:v>6286</c:v>
                </c:pt>
                <c:pt idx="112">
                  <c:v>6289</c:v>
                </c:pt>
                <c:pt idx="113">
                  <c:v>6289</c:v>
                </c:pt>
                <c:pt idx="114">
                  <c:v>6292</c:v>
                </c:pt>
                <c:pt idx="115">
                  <c:v>6297</c:v>
                </c:pt>
                <c:pt idx="116">
                  <c:v>6304</c:v>
                </c:pt>
                <c:pt idx="117">
                  <c:v>6305</c:v>
                </c:pt>
                <c:pt idx="118">
                  <c:v>6308</c:v>
                </c:pt>
                <c:pt idx="119">
                  <c:v>6309</c:v>
                </c:pt>
                <c:pt idx="120">
                  <c:v>6313</c:v>
                </c:pt>
                <c:pt idx="121">
                  <c:v>6315</c:v>
                </c:pt>
                <c:pt idx="122">
                  <c:v>6315</c:v>
                </c:pt>
                <c:pt idx="123">
                  <c:v>6317</c:v>
                </c:pt>
                <c:pt idx="124">
                  <c:v>6319</c:v>
                </c:pt>
                <c:pt idx="125">
                  <c:v>6324</c:v>
                </c:pt>
                <c:pt idx="126">
                  <c:v>6328</c:v>
                </c:pt>
                <c:pt idx="127">
                  <c:v>6330</c:v>
                </c:pt>
                <c:pt idx="128">
                  <c:v>6331</c:v>
                </c:pt>
                <c:pt idx="129">
                  <c:v>6332</c:v>
                </c:pt>
                <c:pt idx="130">
                  <c:v>6339</c:v>
                </c:pt>
                <c:pt idx="131">
                  <c:v>6352</c:v>
                </c:pt>
                <c:pt idx="132">
                  <c:v>6363</c:v>
                </c:pt>
                <c:pt idx="133">
                  <c:v>6366</c:v>
                </c:pt>
                <c:pt idx="134">
                  <c:v>6372</c:v>
                </c:pt>
                <c:pt idx="135">
                  <c:v>6378</c:v>
                </c:pt>
                <c:pt idx="136">
                  <c:v>6388</c:v>
                </c:pt>
                <c:pt idx="137">
                  <c:v>6389</c:v>
                </c:pt>
                <c:pt idx="138">
                  <c:v>6396</c:v>
                </c:pt>
                <c:pt idx="139">
                  <c:v>6406</c:v>
                </c:pt>
                <c:pt idx="140">
                  <c:v>6407</c:v>
                </c:pt>
                <c:pt idx="141">
                  <c:v>6409</c:v>
                </c:pt>
                <c:pt idx="142">
                  <c:v>6406</c:v>
                </c:pt>
                <c:pt idx="143">
                  <c:v>6406</c:v>
                </c:pt>
                <c:pt idx="144">
                  <c:v>6407</c:v>
                </c:pt>
                <c:pt idx="145">
                  <c:v>6409</c:v>
                </c:pt>
                <c:pt idx="146">
                  <c:v>6413</c:v>
                </c:pt>
                <c:pt idx="147">
                  <c:v>6419</c:v>
                </c:pt>
                <c:pt idx="148">
                  <c:v>6426</c:v>
                </c:pt>
                <c:pt idx="149">
                  <c:v>6433</c:v>
                </c:pt>
                <c:pt idx="150">
                  <c:v>6442</c:v>
                </c:pt>
                <c:pt idx="151">
                  <c:v>6444</c:v>
                </c:pt>
                <c:pt idx="152">
                  <c:v>6446</c:v>
                </c:pt>
                <c:pt idx="153">
                  <c:v>6447</c:v>
                </c:pt>
                <c:pt idx="154">
                  <c:v>6449</c:v>
                </c:pt>
                <c:pt idx="155">
                  <c:v>6451</c:v>
                </c:pt>
                <c:pt idx="156">
                  <c:v>6461</c:v>
                </c:pt>
                <c:pt idx="157">
                  <c:v>6474</c:v>
                </c:pt>
                <c:pt idx="158">
                  <c:v>6485</c:v>
                </c:pt>
                <c:pt idx="159">
                  <c:v>6490</c:v>
                </c:pt>
                <c:pt idx="160">
                  <c:v>6490</c:v>
                </c:pt>
                <c:pt idx="161">
                  <c:v>6495</c:v>
                </c:pt>
                <c:pt idx="162">
                  <c:v>6499</c:v>
                </c:pt>
                <c:pt idx="163">
                  <c:v>6500</c:v>
                </c:pt>
                <c:pt idx="164">
                  <c:v>6504</c:v>
                </c:pt>
                <c:pt idx="165">
                  <c:v>6510</c:v>
                </c:pt>
                <c:pt idx="166">
                  <c:v>6512</c:v>
                </c:pt>
                <c:pt idx="167">
                  <c:v>6517</c:v>
                </c:pt>
                <c:pt idx="168">
                  <c:v>6521</c:v>
                </c:pt>
                <c:pt idx="169">
                  <c:v>6528</c:v>
                </c:pt>
                <c:pt idx="170">
                  <c:v>6529</c:v>
                </c:pt>
                <c:pt idx="171">
                  <c:v>6533</c:v>
                </c:pt>
                <c:pt idx="172">
                  <c:v>6540</c:v>
                </c:pt>
                <c:pt idx="173">
                  <c:v>6544</c:v>
                </c:pt>
                <c:pt idx="174">
                  <c:v>6544</c:v>
                </c:pt>
                <c:pt idx="175">
                  <c:v>6542</c:v>
                </c:pt>
                <c:pt idx="176">
                  <c:v>6548</c:v>
                </c:pt>
                <c:pt idx="177">
                  <c:v>6553</c:v>
                </c:pt>
                <c:pt idx="178">
                  <c:v>6555</c:v>
                </c:pt>
                <c:pt idx="179">
                  <c:v>6557</c:v>
                </c:pt>
                <c:pt idx="180">
                  <c:v>6560</c:v>
                </c:pt>
                <c:pt idx="181">
                  <c:v>6569</c:v>
                </c:pt>
                <c:pt idx="182">
                  <c:v>6575</c:v>
                </c:pt>
                <c:pt idx="183">
                  <c:v>6578</c:v>
                </c:pt>
                <c:pt idx="184">
                  <c:v>6581</c:v>
                </c:pt>
                <c:pt idx="185">
                  <c:v>6580</c:v>
                </c:pt>
                <c:pt idx="186">
                  <c:v>6590</c:v>
                </c:pt>
                <c:pt idx="187">
                  <c:v>6597</c:v>
                </c:pt>
                <c:pt idx="188">
                  <c:v>6600</c:v>
                </c:pt>
                <c:pt idx="189">
                  <c:v>6604</c:v>
                </c:pt>
                <c:pt idx="190">
                  <c:v>6602</c:v>
                </c:pt>
                <c:pt idx="191">
                  <c:v>6602</c:v>
                </c:pt>
                <c:pt idx="192">
                  <c:v>6602</c:v>
                </c:pt>
                <c:pt idx="193">
                  <c:v>6607</c:v>
                </c:pt>
                <c:pt idx="194">
                  <c:v>6611</c:v>
                </c:pt>
                <c:pt idx="195">
                  <c:v>6619</c:v>
                </c:pt>
                <c:pt idx="196">
                  <c:v>6627</c:v>
                </c:pt>
                <c:pt idx="197">
                  <c:v>6630</c:v>
                </c:pt>
                <c:pt idx="198">
                  <c:v>6636</c:v>
                </c:pt>
                <c:pt idx="199">
                  <c:v>6639</c:v>
                </c:pt>
                <c:pt idx="200">
                  <c:v>6649</c:v>
                </c:pt>
                <c:pt idx="201">
                  <c:v>6657</c:v>
                </c:pt>
                <c:pt idx="202">
                  <c:v>6664</c:v>
                </c:pt>
                <c:pt idx="203">
                  <c:v>6666</c:v>
                </c:pt>
                <c:pt idx="204">
                  <c:v>6669</c:v>
                </c:pt>
                <c:pt idx="205">
                  <c:v>6672</c:v>
                </c:pt>
                <c:pt idx="206">
                  <c:v>6674</c:v>
                </c:pt>
                <c:pt idx="207">
                  <c:v>6677</c:v>
                </c:pt>
                <c:pt idx="208">
                  <c:v>6680</c:v>
                </c:pt>
                <c:pt idx="209">
                  <c:v>6685</c:v>
                </c:pt>
                <c:pt idx="210">
                  <c:v>6688</c:v>
                </c:pt>
                <c:pt idx="211">
                  <c:v>6689</c:v>
                </c:pt>
                <c:pt idx="212">
                  <c:v>6693</c:v>
                </c:pt>
                <c:pt idx="213">
                  <c:v>6703</c:v>
                </c:pt>
                <c:pt idx="214">
                  <c:v>6705</c:v>
                </c:pt>
                <c:pt idx="215">
                  <c:v>6710</c:v>
                </c:pt>
                <c:pt idx="216">
                  <c:v>6711</c:v>
                </c:pt>
                <c:pt idx="217">
                  <c:v>6714</c:v>
                </c:pt>
                <c:pt idx="218">
                  <c:v>6721</c:v>
                </c:pt>
                <c:pt idx="219">
                  <c:v>6725</c:v>
                </c:pt>
                <c:pt idx="220">
                  <c:v>6727</c:v>
                </c:pt>
                <c:pt idx="221">
                  <c:v>6733</c:v>
                </c:pt>
                <c:pt idx="222">
                  <c:v>6736</c:v>
                </c:pt>
                <c:pt idx="223">
                  <c:v>6738</c:v>
                </c:pt>
                <c:pt idx="224">
                  <c:v>6744</c:v>
                </c:pt>
                <c:pt idx="225">
                  <c:v>6746</c:v>
                </c:pt>
                <c:pt idx="226">
                  <c:v>6748</c:v>
                </c:pt>
                <c:pt idx="227">
                  <c:v>6750</c:v>
                </c:pt>
                <c:pt idx="228">
                  <c:v>6756</c:v>
                </c:pt>
                <c:pt idx="229">
                  <c:v>6757</c:v>
                </c:pt>
                <c:pt idx="230">
                  <c:v>6760</c:v>
                </c:pt>
                <c:pt idx="231">
                  <c:v>6762</c:v>
                </c:pt>
                <c:pt idx="232">
                  <c:v>6765</c:v>
                </c:pt>
                <c:pt idx="233">
                  <c:v>6768</c:v>
                </c:pt>
                <c:pt idx="234">
                  <c:v>6771</c:v>
                </c:pt>
                <c:pt idx="235">
                  <c:v>6778</c:v>
                </c:pt>
                <c:pt idx="236">
                  <c:v>6779</c:v>
                </c:pt>
                <c:pt idx="237">
                  <c:v>6780</c:v>
                </c:pt>
                <c:pt idx="238">
                  <c:v>6781</c:v>
                </c:pt>
                <c:pt idx="239">
                  <c:v>6783</c:v>
                </c:pt>
                <c:pt idx="240">
                  <c:v>6786</c:v>
                </c:pt>
                <c:pt idx="241">
                  <c:v>6781</c:v>
                </c:pt>
                <c:pt idx="242">
                  <c:v>6790</c:v>
                </c:pt>
                <c:pt idx="243">
                  <c:v>6796</c:v>
                </c:pt>
                <c:pt idx="244">
                  <c:v>6809</c:v>
                </c:pt>
                <c:pt idx="245">
                  <c:v>6815</c:v>
                </c:pt>
                <c:pt idx="246">
                  <c:v>6825</c:v>
                </c:pt>
                <c:pt idx="247">
                  <c:v>6833</c:v>
                </c:pt>
                <c:pt idx="248">
                  <c:v>6836</c:v>
                </c:pt>
                <c:pt idx="249">
                  <c:v>6838</c:v>
                </c:pt>
                <c:pt idx="250">
                  <c:v>6840</c:v>
                </c:pt>
                <c:pt idx="251">
                  <c:v>6844</c:v>
                </c:pt>
                <c:pt idx="252">
                  <c:v>6855</c:v>
                </c:pt>
                <c:pt idx="253">
                  <c:v>6861</c:v>
                </c:pt>
                <c:pt idx="254">
                  <c:v>6868</c:v>
                </c:pt>
                <c:pt idx="255">
                  <c:v>6869</c:v>
                </c:pt>
                <c:pt idx="256">
                  <c:v>6878</c:v>
                </c:pt>
                <c:pt idx="257">
                  <c:v>6879</c:v>
                </c:pt>
                <c:pt idx="258">
                  <c:v>6882</c:v>
                </c:pt>
                <c:pt idx="259">
                  <c:v>6886</c:v>
                </c:pt>
                <c:pt idx="260">
                  <c:v>6892</c:v>
                </c:pt>
                <c:pt idx="261">
                  <c:v>6894</c:v>
                </c:pt>
                <c:pt idx="262">
                  <c:v>6896</c:v>
                </c:pt>
                <c:pt idx="263">
                  <c:v>6901</c:v>
                </c:pt>
                <c:pt idx="264">
                  <c:v>6906</c:v>
                </c:pt>
                <c:pt idx="265">
                  <c:v>6908</c:v>
                </c:pt>
                <c:pt idx="266">
                  <c:v>6912</c:v>
                </c:pt>
                <c:pt idx="267">
                  <c:v>6918</c:v>
                </c:pt>
                <c:pt idx="268">
                  <c:v>6923</c:v>
                </c:pt>
                <c:pt idx="269">
                  <c:v>6927</c:v>
                </c:pt>
                <c:pt idx="270">
                  <c:v>6927</c:v>
                </c:pt>
                <c:pt idx="271">
                  <c:v>6931</c:v>
                </c:pt>
                <c:pt idx="272">
                  <c:v>6931</c:v>
                </c:pt>
                <c:pt idx="273">
                  <c:v>6929</c:v>
                </c:pt>
                <c:pt idx="274">
                  <c:v>6932</c:v>
                </c:pt>
                <c:pt idx="275">
                  <c:v>6938</c:v>
                </c:pt>
                <c:pt idx="276">
                  <c:v>6937</c:v>
                </c:pt>
                <c:pt idx="277">
                  <c:v>6942</c:v>
                </c:pt>
                <c:pt idx="278">
                  <c:v>6945</c:v>
                </c:pt>
                <c:pt idx="279">
                  <c:v>6948</c:v>
                </c:pt>
                <c:pt idx="280">
                  <c:v>6953</c:v>
                </c:pt>
                <c:pt idx="281">
                  <c:v>6958</c:v>
                </c:pt>
                <c:pt idx="282">
                  <c:v>6959</c:v>
                </c:pt>
                <c:pt idx="283">
                  <c:v>6961</c:v>
                </c:pt>
                <c:pt idx="284">
                  <c:v>6965</c:v>
                </c:pt>
                <c:pt idx="285">
                  <c:v>6965</c:v>
                </c:pt>
                <c:pt idx="286">
                  <c:v>6972</c:v>
                </c:pt>
                <c:pt idx="287">
                  <c:v>6977</c:v>
                </c:pt>
                <c:pt idx="288">
                  <c:v>6982</c:v>
                </c:pt>
                <c:pt idx="289">
                  <c:v>6989</c:v>
                </c:pt>
                <c:pt idx="290">
                  <c:v>6990</c:v>
                </c:pt>
                <c:pt idx="291">
                  <c:v>6992</c:v>
                </c:pt>
                <c:pt idx="292">
                  <c:v>6993</c:v>
                </c:pt>
                <c:pt idx="293">
                  <c:v>6996</c:v>
                </c:pt>
                <c:pt idx="294">
                  <c:v>7005</c:v>
                </c:pt>
                <c:pt idx="295">
                  <c:v>7009</c:v>
                </c:pt>
                <c:pt idx="296">
                  <c:v>7018</c:v>
                </c:pt>
                <c:pt idx="297">
                  <c:v>7019</c:v>
                </c:pt>
                <c:pt idx="298">
                  <c:v>7020</c:v>
                </c:pt>
                <c:pt idx="299">
                  <c:v>7024</c:v>
                </c:pt>
                <c:pt idx="300">
                  <c:v>7025</c:v>
                </c:pt>
                <c:pt idx="301">
                  <c:v>7034</c:v>
                </c:pt>
                <c:pt idx="302">
                  <c:v>7036</c:v>
                </c:pt>
                <c:pt idx="303">
                  <c:v>7039</c:v>
                </c:pt>
                <c:pt idx="304">
                  <c:v>7039</c:v>
                </c:pt>
                <c:pt idx="305">
                  <c:v>7048</c:v>
                </c:pt>
                <c:pt idx="306">
                  <c:v>7050</c:v>
                </c:pt>
                <c:pt idx="307">
                  <c:v>7050</c:v>
                </c:pt>
                <c:pt idx="308">
                  <c:v>7061</c:v>
                </c:pt>
                <c:pt idx="309">
                  <c:v>7067</c:v>
                </c:pt>
                <c:pt idx="310">
                  <c:v>7071</c:v>
                </c:pt>
                <c:pt idx="311">
                  <c:v>7072</c:v>
                </c:pt>
                <c:pt idx="312">
                  <c:v>7071</c:v>
                </c:pt>
                <c:pt idx="313">
                  <c:v>7076</c:v>
                </c:pt>
                <c:pt idx="314">
                  <c:v>7084</c:v>
                </c:pt>
                <c:pt idx="315">
                  <c:v>7087</c:v>
                </c:pt>
                <c:pt idx="316">
                  <c:v>7088</c:v>
                </c:pt>
                <c:pt idx="317">
                  <c:v>7088</c:v>
                </c:pt>
                <c:pt idx="318">
                  <c:v>7093</c:v>
                </c:pt>
                <c:pt idx="319">
                  <c:v>7097</c:v>
                </c:pt>
                <c:pt idx="320">
                  <c:v>7100</c:v>
                </c:pt>
                <c:pt idx="321">
                  <c:v>7100</c:v>
                </c:pt>
                <c:pt idx="322">
                  <c:v>7102</c:v>
                </c:pt>
                <c:pt idx="323">
                  <c:v>7102</c:v>
                </c:pt>
                <c:pt idx="324">
                  <c:v>7106</c:v>
                </c:pt>
                <c:pt idx="325">
                  <c:v>7115</c:v>
                </c:pt>
                <c:pt idx="326">
                  <c:v>7115</c:v>
                </c:pt>
                <c:pt idx="327">
                  <c:v>7116</c:v>
                </c:pt>
                <c:pt idx="328">
                  <c:v>7118</c:v>
                </c:pt>
                <c:pt idx="329">
                  <c:v>7120</c:v>
                </c:pt>
                <c:pt idx="330">
                  <c:v>7122</c:v>
                </c:pt>
                <c:pt idx="331">
                  <c:v>7123</c:v>
                </c:pt>
                <c:pt idx="332">
                  <c:v>7124</c:v>
                </c:pt>
                <c:pt idx="333">
                  <c:v>7128</c:v>
                </c:pt>
                <c:pt idx="334">
                  <c:v>7131</c:v>
                </c:pt>
                <c:pt idx="335">
                  <c:v>7129</c:v>
                </c:pt>
                <c:pt idx="336">
                  <c:v>7130</c:v>
                </c:pt>
                <c:pt idx="337">
                  <c:v>7130</c:v>
                </c:pt>
                <c:pt idx="338">
                  <c:v>7133</c:v>
                </c:pt>
                <c:pt idx="339">
                  <c:v>7131</c:v>
                </c:pt>
                <c:pt idx="340">
                  <c:v>7133</c:v>
                </c:pt>
                <c:pt idx="341">
                  <c:v>7138</c:v>
                </c:pt>
                <c:pt idx="342">
                  <c:v>7142</c:v>
                </c:pt>
                <c:pt idx="343">
                  <c:v>7147</c:v>
                </c:pt>
                <c:pt idx="344">
                  <c:v>7150</c:v>
                </c:pt>
                <c:pt idx="345">
                  <c:v>7155</c:v>
                </c:pt>
                <c:pt idx="346">
                  <c:v>7158</c:v>
                </c:pt>
                <c:pt idx="347">
                  <c:v>7159</c:v>
                </c:pt>
                <c:pt idx="348">
                  <c:v>7160</c:v>
                </c:pt>
                <c:pt idx="349">
                  <c:v>7166</c:v>
                </c:pt>
                <c:pt idx="350">
                  <c:v>7167</c:v>
                </c:pt>
                <c:pt idx="351">
                  <c:v>7172</c:v>
                </c:pt>
                <c:pt idx="352">
                  <c:v>7173</c:v>
                </c:pt>
                <c:pt idx="353">
                  <c:v>7172</c:v>
                </c:pt>
                <c:pt idx="354">
                  <c:v>7175</c:v>
                </c:pt>
                <c:pt idx="355">
                  <c:v>7176</c:v>
                </c:pt>
                <c:pt idx="356">
                  <c:v>7181</c:v>
                </c:pt>
                <c:pt idx="357">
                  <c:v>7182</c:v>
                </c:pt>
                <c:pt idx="358">
                  <c:v>7182</c:v>
                </c:pt>
                <c:pt idx="359">
                  <c:v>7191</c:v>
                </c:pt>
                <c:pt idx="360">
                  <c:v>7190</c:v>
                </c:pt>
                <c:pt idx="361">
                  <c:v>7191</c:v>
                </c:pt>
                <c:pt idx="362">
                  <c:v>7193</c:v>
                </c:pt>
                <c:pt idx="363">
                  <c:v>7195</c:v>
                </c:pt>
                <c:pt idx="364">
                  <c:v>7199</c:v>
                </c:pt>
                <c:pt idx="365">
                  <c:v>7200</c:v>
                </c:pt>
                <c:pt idx="366">
                  <c:v>7204</c:v>
                </c:pt>
                <c:pt idx="367">
                  <c:v>7210</c:v>
                </c:pt>
                <c:pt idx="368">
                  <c:v>7213</c:v>
                </c:pt>
                <c:pt idx="369">
                  <c:v>7210</c:v>
                </c:pt>
                <c:pt idx="370">
                  <c:v>7212</c:v>
                </c:pt>
                <c:pt idx="371">
                  <c:v>7221</c:v>
                </c:pt>
                <c:pt idx="372">
                  <c:v>7230</c:v>
                </c:pt>
                <c:pt idx="373">
                  <c:v>7229</c:v>
                </c:pt>
                <c:pt idx="374">
                  <c:v>7232</c:v>
                </c:pt>
                <c:pt idx="375">
                  <c:v>7233</c:v>
                </c:pt>
                <c:pt idx="376">
                  <c:v>7242</c:v>
                </c:pt>
                <c:pt idx="377">
                  <c:v>7251</c:v>
                </c:pt>
                <c:pt idx="378">
                  <c:v>7251</c:v>
                </c:pt>
                <c:pt idx="379">
                  <c:v>7261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B9-4D81-95A9-D419A41EA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939664"/>
        <c:axId val="333942288"/>
      </c:lineChart>
      <c:catAx>
        <c:axId val="333939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42288"/>
        <c:crosses val="autoZero"/>
        <c:auto val="1"/>
        <c:lblAlgn val="ctr"/>
        <c:lblOffset val="100"/>
        <c:noMultiLvlLbl val="0"/>
      </c:catAx>
      <c:valAx>
        <c:axId val="33394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39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@ndr2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32-48DB-A116-D325CB2814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@ndr2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32-48DB-A116-D325CB2814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@ndr2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32-48DB-A116-D325CB281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969368"/>
        <c:axId val="337961824"/>
      </c:barChart>
      <c:catAx>
        <c:axId val="33796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61824"/>
        <c:crosses val="autoZero"/>
        <c:auto val="1"/>
        <c:lblAlgn val="ctr"/>
        <c:lblOffset val="100"/>
        <c:noMultiLvlLbl val="0"/>
      </c:catAx>
      <c:valAx>
        <c:axId val="33796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6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7</c:v>
                </c:pt>
                <c:pt idx="1">
                  <c:v>6</c:v>
                </c:pt>
                <c:pt idx="2">
                  <c:v>9</c:v>
                </c:pt>
                <c:pt idx="3">
                  <c:v>10</c:v>
                </c:pt>
                <c:pt idx="4">
                  <c:v>14</c:v>
                </c:pt>
                <c:pt idx="5">
                  <c:v>14</c:v>
                </c:pt>
                <c:pt idx="6">
                  <c:v>26</c:v>
                </c:pt>
                <c:pt idx="7">
                  <c:v>8</c:v>
                </c:pt>
                <c:pt idx="8">
                  <c:v>13</c:v>
                </c:pt>
                <c:pt idx="9">
                  <c:v>14</c:v>
                </c:pt>
                <c:pt idx="10">
                  <c:v>6</c:v>
                </c:pt>
                <c:pt idx="11">
                  <c:v>15</c:v>
                </c:pt>
                <c:pt idx="12">
                  <c:v>19</c:v>
                </c:pt>
                <c:pt idx="13">
                  <c:v>6</c:v>
                </c:pt>
                <c:pt idx="14">
                  <c:v>10</c:v>
                </c:pt>
                <c:pt idx="15">
                  <c:v>13</c:v>
                </c:pt>
                <c:pt idx="16">
                  <c:v>16</c:v>
                </c:pt>
                <c:pt idx="17">
                  <c:v>14</c:v>
                </c:pt>
                <c:pt idx="18">
                  <c:v>14</c:v>
                </c:pt>
                <c:pt idx="19">
                  <c:v>19</c:v>
                </c:pt>
                <c:pt idx="20">
                  <c:v>13</c:v>
                </c:pt>
                <c:pt idx="21">
                  <c:v>8</c:v>
                </c:pt>
                <c:pt idx="22">
                  <c:v>15</c:v>
                </c:pt>
                <c:pt idx="23">
                  <c:v>9</c:v>
                </c:pt>
                <c:pt idx="24">
                  <c:v>14</c:v>
                </c:pt>
                <c:pt idx="25">
                  <c:v>12</c:v>
                </c:pt>
                <c:pt idx="26">
                  <c:v>8</c:v>
                </c:pt>
                <c:pt idx="27">
                  <c:v>10</c:v>
                </c:pt>
                <c:pt idx="28">
                  <c:v>33</c:v>
                </c:pt>
                <c:pt idx="29">
                  <c:v>9</c:v>
                </c:pt>
                <c:pt idx="30">
                  <c:v>16</c:v>
                </c:pt>
                <c:pt idx="31">
                  <c:v>6</c:v>
                </c:pt>
                <c:pt idx="32">
                  <c:v>10</c:v>
                </c:pt>
                <c:pt idx="33">
                  <c:v>7</c:v>
                </c:pt>
                <c:pt idx="34">
                  <c:v>11</c:v>
                </c:pt>
                <c:pt idx="35">
                  <c:v>9</c:v>
                </c:pt>
                <c:pt idx="36">
                  <c:v>8</c:v>
                </c:pt>
                <c:pt idx="37">
                  <c:v>6</c:v>
                </c:pt>
                <c:pt idx="38">
                  <c:v>21</c:v>
                </c:pt>
                <c:pt idx="39">
                  <c:v>7</c:v>
                </c:pt>
                <c:pt idx="40">
                  <c:v>4</c:v>
                </c:pt>
                <c:pt idx="41">
                  <c:v>15</c:v>
                </c:pt>
                <c:pt idx="42">
                  <c:v>11</c:v>
                </c:pt>
                <c:pt idx="43">
                  <c:v>8</c:v>
                </c:pt>
                <c:pt idx="44">
                  <c:v>10</c:v>
                </c:pt>
                <c:pt idx="45">
                  <c:v>9</c:v>
                </c:pt>
                <c:pt idx="46">
                  <c:v>15</c:v>
                </c:pt>
                <c:pt idx="47">
                  <c:v>2</c:v>
                </c:pt>
                <c:pt idx="48">
                  <c:v>1</c:v>
                </c:pt>
                <c:pt idx="49">
                  <c:v>10</c:v>
                </c:pt>
                <c:pt idx="50">
                  <c:v>8</c:v>
                </c:pt>
                <c:pt idx="51">
                  <c:v>8</c:v>
                </c:pt>
                <c:pt idx="52">
                  <c:v>22</c:v>
                </c:pt>
                <c:pt idx="53">
                  <c:v>7</c:v>
                </c:pt>
                <c:pt idx="54">
                  <c:v>8</c:v>
                </c:pt>
                <c:pt idx="55">
                  <c:v>8</c:v>
                </c:pt>
                <c:pt idx="56">
                  <c:v>7</c:v>
                </c:pt>
                <c:pt idx="57">
                  <c:v>6</c:v>
                </c:pt>
                <c:pt idx="58">
                  <c:v>12</c:v>
                </c:pt>
                <c:pt idx="59">
                  <c:v>16</c:v>
                </c:pt>
                <c:pt idx="60">
                  <c:v>12</c:v>
                </c:pt>
                <c:pt idx="61">
                  <c:v>4</c:v>
                </c:pt>
                <c:pt idx="62">
                  <c:v>6</c:v>
                </c:pt>
                <c:pt idx="63">
                  <c:v>4</c:v>
                </c:pt>
                <c:pt idx="64">
                  <c:v>10</c:v>
                </c:pt>
                <c:pt idx="65">
                  <c:v>12</c:v>
                </c:pt>
                <c:pt idx="66">
                  <c:v>29</c:v>
                </c:pt>
                <c:pt idx="67">
                  <c:v>18</c:v>
                </c:pt>
                <c:pt idx="68">
                  <c:v>8</c:v>
                </c:pt>
                <c:pt idx="69">
                  <c:v>6</c:v>
                </c:pt>
                <c:pt idx="70">
                  <c:v>6</c:v>
                </c:pt>
                <c:pt idx="71">
                  <c:v>21</c:v>
                </c:pt>
                <c:pt idx="72">
                  <c:v>14</c:v>
                </c:pt>
                <c:pt idx="73">
                  <c:v>14</c:v>
                </c:pt>
                <c:pt idx="74">
                  <c:v>11</c:v>
                </c:pt>
                <c:pt idx="75">
                  <c:v>10</c:v>
                </c:pt>
                <c:pt idx="76">
                  <c:v>6</c:v>
                </c:pt>
                <c:pt idx="77">
                  <c:v>4</c:v>
                </c:pt>
                <c:pt idx="78">
                  <c:v>6</c:v>
                </c:pt>
                <c:pt idx="79">
                  <c:v>10</c:v>
                </c:pt>
                <c:pt idx="80">
                  <c:v>11</c:v>
                </c:pt>
                <c:pt idx="81">
                  <c:v>11</c:v>
                </c:pt>
                <c:pt idx="82">
                  <c:v>3</c:v>
                </c:pt>
                <c:pt idx="83">
                  <c:v>2</c:v>
                </c:pt>
                <c:pt idx="84">
                  <c:v>4</c:v>
                </c:pt>
                <c:pt idx="85">
                  <c:v>9</c:v>
                </c:pt>
                <c:pt idx="86">
                  <c:v>6</c:v>
                </c:pt>
                <c:pt idx="87">
                  <c:v>8</c:v>
                </c:pt>
                <c:pt idx="88">
                  <c:v>13</c:v>
                </c:pt>
                <c:pt idx="89">
                  <c:v>13</c:v>
                </c:pt>
                <c:pt idx="90">
                  <c:v>10</c:v>
                </c:pt>
                <c:pt idx="91">
                  <c:v>11</c:v>
                </c:pt>
                <c:pt idx="92">
                  <c:v>4</c:v>
                </c:pt>
                <c:pt idx="93">
                  <c:v>4</c:v>
                </c:pt>
                <c:pt idx="94">
                  <c:v>17</c:v>
                </c:pt>
                <c:pt idx="95">
                  <c:v>11</c:v>
                </c:pt>
                <c:pt idx="96">
                  <c:v>6</c:v>
                </c:pt>
                <c:pt idx="97">
                  <c:v>4</c:v>
                </c:pt>
                <c:pt idx="98">
                  <c:v>9</c:v>
                </c:pt>
                <c:pt idx="99">
                  <c:v>7</c:v>
                </c:pt>
                <c:pt idx="100">
                  <c:v>6</c:v>
                </c:pt>
                <c:pt idx="101">
                  <c:v>9</c:v>
                </c:pt>
                <c:pt idx="102">
                  <c:v>10</c:v>
                </c:pt>
                <c:pt idx="103">
                  <c:v>11</c:v>
                </c:pt>
                <c:pt idx="104">
                  <c:v>10</c:v>
                </c:pt>
                <c:pt idx="105">
                  <c:v>14</c:v>
                </c:pt>
                <c:pt idx="106">
                  <c:v>14</c:v>
                </c:pt>
                <c:pt idx="107">
                  <c:v>17</c:v>
                </c:pt>
                <c:pt idx="108">
                  <c:v>33</c:v>
                </c:pt>
                <c:pt idx="109">
                  <c:v>10</c:v>
                </c:pt>
                <c:pt idx="110">
                  <c:v>14</c:v>
                </c:pt>
                <c:pt idx="111">
                  <c:v>10</c:v>
                </c:pt>
                <c:pt idx="112">
                  <c:v>8</c:v>
                </c:pt>
                <c:pt idx="113">
                  <c:v>4</c:v>
                </c:pt>
                <c:pt idx="114">
                  <c:v>7</c:v>
                </c:pt>
                <c:pt idx="115">
                  <c:v>8</c:v>
                </c:pt>
                <c:pt idx="116">
                  <c:v>11</c:v>
                </c:pt>
                <c:pt idx="117">
                  <c:v>12</c:v>
                </c:pt>
                <c:pt idx="118">
                  <c:v>3</c:v>
                </c:pt>
                <c:pt idx="119">
                  <c:v>9</c:v>
                </c:pt>
                <c:pt idx="120">
                  <c:v>11</c:v>
                </c:pt>
                <c:pt idx="121">
                  <c:v>5</c:v>
                </c:pt>
                <c:pt idx="122">
                  <c:v>8</c:v>
                </c:pt>
                <c:pt idx="123">
                  <c:v>12</c:v>
                </c:pt>
                <c:pt idx="124">
                  <c:v>5</c:v>
                </c:pt>
                <c:pt idx="125">
                  <c:v>6</c:v>
                </c:pt>
                <c:pt idx="126">
                  <c:v>20</c:v>
                </c:pt>
                <c:pt idx="127">
                  <c:v>10</c:v>
                </c:pt>
                <c:pt idx="128">
                  <c:v>14</c:v>
                </c:pt>
                <c:pt idx="129">
                  <c:v>29</c:v>
                </c:pt>
                <c:pt idx="130">
                  <c:v>16</c:v>
                </c:pt>
                <c:pt idx="131">
                  <c:v>11</c:v>
                </c:pt>
                <c:pt idx="132">
                  <c:v>6</c:v>
                </c:pt>
                <c:pt idx="133">
                  <c:v>9</c:v>
                </c:pt>
                <c:pt idx="134">
                  <c:v>9</c:v>
                </c:pt>
                <c:pt idx="135">
                  <c:v>13</c:v>
                </c:pt>
                <c:pt idx="136">
                  <c:v>6</c:v>
                </c:pt>
                <c:pt idx="137">
                  <c:v>19</c:v>
                </c:pt>
                <c:pt idx="138">
                  <c:v>14</c:v>
                </c:pt>
                <c:pt idx="139">
                  <c:v>1</c:v>
                </c:pt>
                <c:pt idx="140">
                  <c:v>19</c:v>
                </c:pt>
                <c:pt idx="141">
                  <c:v>28</c:v>
                </c:pt>
                <c:pt idx="142">
                  <c:v>20</c:v>
                </c:pt>
                <c:pt idx="143">
                  <c:v>11</c:v>
                </c:pt>
                <c:pt idx="144">
                  <c:v>11</c:v>
                </c:pt>
                <c:pt idx="145">
                  <c:v>9</c:v>
                </c:pt>
                <c:pt idx="146">
                  <c:v>24</c:v>
                </c:pt>
                <c:pt idx="147">
                  <c:v>12</c:v>
                </c:pt>
                <c:pt idx="148">
                  <c:v>9</c:v>
                </c:pt>
                <c:pt idx="149">
                  <c:v>10</c:v>
                </c:pt>
                <c:pt idx="150">
                  <c:v>10</c:v>
                </c:pt>
                <c:pt idx="151">
                  <c:v>9</c:v>
                </c:pt>
                <c:pt idx="152">
                  <c:v>21</c:v>
                </c:pt>
                <c:pt idx="153">
                  <c:v>10</c:v>
                </c:pt>
                <c:pt idx="154">
                  <c:v>12</c:v>
                </c:pt>
                <c:pt idx="155">
                  <c:v>6</c:v>
                </c:pt>
                <c:pt idx="156">
                  <c:v>6</c:v>
                </c:pt>
                <c:pt idx="157">
                  <c:v>10</c:v>
                </c:pt>
                <c:pt idx="158">
                  <c:v>8</c:v>
                </c:pt>
                <c:pt idx="159">
                  <c:v>4</c:v>
                </c:pt>
                <c:pt idx="160">
                  <c:v>5</c:v>
                </c:pt>
                <c:pt idx="161">
                  <c:v>9</c:v>
                </c:pt>
                <c:pt idx="162">
                  <c:v>8</c:v>
                </c:pt>
                <c:pt idx="163">
                  <c:v>6</c:v>
                </c:pt>
                <c:pt idx="164">
                  <c:v>6</c:v>
                </c:pt>
                <c:pt idx="165">
                  <c:v>9</c:v>
                </c:pt>
                <c:pt idx="166">
                  <c:v>16</c:v>
                </c:pt>
                <c:pt idx="167">
                  <c:v>25</c:v>
                </c:pt>
                <c:pt idx="168">
                  <c:v>18</c:v>
                </c:pt>
                <c:pt idx="169">
                  <c:v>8</c:v>
                </c:pt>
                <c:pt idx="170">
                  <c:v>6</c:v>
                </c:pt>
                <c:pt idx="171">
                  <c:v>9</c:v>
                </c:pt>
                <c:pt idx="172">
                  <c:v>6</c:v>
                </c:pt>
                <c:pt idx="173">
                  <c:v>23</c:v>
                </c:pt>
                <c:pt idx="174">
                  <c:v>9</c:v>
                </c:pt>
                <c:pt idx="175">
                  <c:v>9</c:v>
                </c:pt>
                <c:pt idx="176">
                  <c:v>8</c:v>
                </c:pt>
                <c:pt idx="177">
                  <c:v>13</c:v>
                </c:pt>
                <c:pt idx="178">
                  <c:v>10</c:v>
                </c:pt>
                <c:pt idx="179">
                  <c:v>10</c:v>
                </c:pt>
                <c:pt idx="180">
                  <c:v>14</c:v>
                </c:pt>
                <c:pt idx="181">
                  <c:v>7</c:v>
                </c:pt>
                <c:pt idx="182">
                  <c:v>10</c:v>
                </c:pt>
                <c:pt idx="183">
                  <c:v>3</c:v>
                </c:pt>
                <c:pt idx="184">
                  <c:v>7</c:v>
                </c:pt>
                <c:pt idx="185">
                  <c:v>8</c:v>
                </c:pt>
                <c:pt idx="186">
                  <c:v>8</c:v>
                </c:pt>
                <c:pt idx="187">
                  <c:v>5</c:v>
                </c:pt>
                <c:pt idx="188">
                  <c:v>6</c:v>
                </c:pt>
                <c:pt idx="189">
                  <c:v>4</c:v>
                </c:pt>
                <c:pt idx="190">
                  <c:v>6</c:v>
                </c:pt>
                <c:pt idx="191">
                  <c:v>4</c:v>
                </c:pt>
                <c:pt idx="192">
                  <c:v>9</c:v>
                </c:pt>
                <c:pt idx="193">
                  <c:v>8</c:v>
                </c:pt>
                <c:pt idx="194">
                  <c:v>3</c:v>
                </c:pt>
                <c:pt idx="195">
                  <c:v>1</c:v>
                </c:pt>
                <c:pt idx="196">
                  <c:v>17</c:v>
                </c:pt>
                <c:pt idx="197">
                  <c:v>13</c:v>
                </c:pt>
                <c:pt idx="198">
                  <c:v>12</c:v>
                </c:pt>
                <c:pt idx="199">
                  <c:v>8</c:v>
                </c:pt>
                <c:pt idx="200">
                  <c:v>9</c:v>
                </c:pt>
                <c:pt idx="201">
                  <c:v>10</c:v>
                </c:pt>
                <c:pt idx="202">
                  <c:v>2</c:v>
                </c:pt>
                <c:pt idx="203">
                  <c:v>10</c:v>
                </c:pt>
                <c:pt idx="204">
                  <c:v>7</c:v>
                </c:pt>
                <c:pt idx="205">
                  <c:v>7</c:v>
                </c:pt>
                <c:pt idx="206">
                  <c:v>5</c:v>
                </c:pt>
                <c:pt idx="207">
                  <c:v>10</c:v>
                </c:pt>
                <c:pt idx="208">
                  <c:v>13</c:v>
                </c:pt>
                <c:pt idx="209">
                  <c:v>8</c:v>
                </c:pt>
                <c:pt idx="210">
                  <c:v>9</c:v>
                </c:pt>
                <c:pt idx="211">
                  <c:v>8</c:v>
                </c:pt>
                <c:pt idx="212">
                  <c:v>9</c:v>
                </c:pt>
                <c:pt idx="213">
                  <c:v>7</c:v>
                </c:pt>
                <c:pt idx="214">
                  <c:v>5</c:v>
                </c:pt>
                <c:pt idx="215">
                  <c:v>14</c:v>
                </c:pt>
                <c:pt idx="216">
                  <c:v>3</c:v>
                </c:pt>
                <c:pt idx="217">
                  <c:v>9</c:v>
                </c:pt>
                <c:pt idx="218">
                  <c:v>9</c:v>
                </c:pt>
                <c:pt idx="219">
                  <c:v>7</c:v>
                </c:pt>
                <c:pt idx="220">
                  <c:v>7</c:v>
                </c:pt>
                <c:pt idx="221">
                  <c:v>8</c:v>
                </c:pt>
                <c:pt idx="222">
                  <c:v>9</c:v>
                </c:pt>
                <c:pt idx="223">
                  <c:v>7</c:v>
                </c:pt>
                <c:pt idx="224">
                  <c:v>3</c:v>
                </c:pt>
                <c:pt idx="225">
                  <c:v>11</c:v>
                </c:pt>
                <c:pt idx="226">
                  <c:v>11</c:v>
                </c:pt>
                <c:pt idx="227">
                  <c:v>14</c:v>
                </c:pt>
                <c:pt idx="228">
                  <c:v>14</c:v>
                </c:pt>
                <c:pt idx="229">
                  <c:v>14</c:v>
                </c:pt>
                <c:pt idx="230">
                  <c:v>10</c:v>
                </c:pt>
                <c:pt idx="231">
                  <c:v>9</c:v>
                </c:pt>
                <c:pt idx="232">
                  <c:v>9</c:v>
                </c:pt>
                <c:pt idx="233">
                  <c:v>9</c:v>
                </c:pt>
                <c:pt idx="234">
                  <c:v>8</c:v>
                </c:pt>
                <c:pt idx="235">
                  <c:v>8</c:v>
                </c:pt>
                <c:pt idx="236">
                  <c:v>8</c:v>
                </c:pt>
                <c:pt idx="237">
                  <c:v>2</c:v>
                </c:pt>
                <c:pt idx="238">
                  <c:v>1</c:v>
                </c:pt>
                <c:pt idx="239">
                  <c:v>2</c:v>
                </c:pt>
                <c:pt idx="240">
                  <c:v>4</c:v>
                </c:pt>
                <c:pt idx="241">
                  <c:v>5</c:v>
                </c:pt>
                <c:pt idx="242">
                  <c:v>8</c:v>
                </c:pt>
                <c:pt idx="243">
                  <c:v>5</c:v>
                </c:pt>
                <c:pt idx="244">
                  <c:v>7</c:v>
                </c:pt>
                <c:pt idx="245">
                  <c:v>8</c:v>
                </c:pt>
                <c:pt idx="246">
                  <c:v>6</c:v>
                </c:pt>
                <c:pt idx="247">
                  <c:v>8</c:v>
                </c:pt>
                <c:pt idx="248">
                  <c:v>6</c:v>
                </c:pt>
                <c:pt idx="249">
                  <c:v>10</c:v>
                </c:pt>
                <c:pt idx="250">
                  <c:v>5</c:v>
                </c:pt>
                <c:pt idx="251">
                  <c:v>8</c:v>
                </c:pt>
                <c:pt idx="252">
                  <c:v>12</c:v>
                </c:pt>
                <c:pt idx="253">
                  <c:v>11</c:v>
                </c:pt>
                <c:pt idx="254">
                  <c:v>10</c:v>
                </c:pt>
                <c:pt idx="255">
                  <c:v>10</c:v>
                </c:pt>
                <c:pt idx="256">
                  <c:v>12</c:v>
                </c:pt>
                <c:pt idx="257">
                  <c:v>13</c:v>
                </c:pt>
                <c:pt idx="258">
                  <c:v>9</c:v>
                </c:pt>
                <c:pt idx="259">
                  <c:v>5</c:v>
                </c:pt>
                <c:pt idx="260">
                  <c:v>8</c:v>
                </c:pt>
                <c:pt idx="261">
                  <c:v>7</c:v>
                </c:pt>
                <c:pt idx="262">
                  <c:v>10</c:v>
                </c:pt>
                <c:pt idx="263">
                  <c:v>7</c:v>
                </c:pt>
                <c:pt idx="264">
                  <c:v>21</c:v>
                </c:pt>
                <c:pt idx="265">
                  <c:v>9</c:v>
                </c:pt>
                <c:pt idx="266">
                  <c:v>8</c:v>
                </c:pt>
                <c:pt idx="267">
                  <c:v>10</c:v>
                </c:pt>
                <c:pt idx="268">
                  <c:v>12</c:v>
                </c:pt>
                <c:pt idx="269">
                  <c:v>10</c:v>
                </c:pt>
                <c:pt idx="270">
                  <c:v>5</c:v>
                </c:pt>
                <c:pt idx="271">
                  <c:v>6</c:v>
                </c:pt>
                <c:pt idx="272">
                  <c:v>6</c:v>
                </c:pt>
                <c:pt idx="273">
                  <c:v>9</c:v>
                </c:pt>
                <c:pt idx="274">
                  <c:v>4</c:v>
                </c:pt>
                <c:pt idx="275">
                  <c:v>9</c:v>
                </c:pt>
                <c:pt idx="276">
                  <c:v>7</c:v>
                </c:pt>
                <c:pt idx="277">
                  <c:v>6</c:v>
                </c:pt>
                <c:pt idx="278">
                  <c:v>11</c:v>
                </c:pt>
                <c:pt idx="279">
                  <c:v>11</c:v>
                </c:pt>
                <c:pt idx="280">
                  <c:v>7</c:v>
                </c:pt>
                <c:pt idx="281">
                  <c:v>7</c:v>
                </c:pt>
                <c:pt idx="282">
                  <c:v>7</c:v>
                </c:pt>
                <c:pt idx="283">
                  <c:v>10</c:v>
                </c:pt>
                <c:pt idx="284">
                  <c:v>7</c:v>
                </c:pt>
                <c:pt idx="285">
                  <c:v>10</c:v>
                </c:pt>
                <c:pt idx="286">
                  <c:v>6</c:v>
                </c:pt>
                <c:pt idx="287">
                  <c:v>7</c:v>
                </c:pt>
                <c:pt idx="288">
                  <c:v>8</c:v>
                </c:pt>
                <c:pt idx="289">
                  <c:v>6</c:v>
                </c:pt>
                <c:pt idx="290">
                  <c:v>7</c:v>
                </c:pt>
                <c:pt idx="291">
                  <c:v>7</c:v>
                </c:pt>
                <c:pt idx="292">
                  <c:v>8</c:v>
                </c:pt>
                <c:pt idx="293">
                  <c:v>7</c:v>
                </c:pt>
                <c:pt idx="294">
                  <c:v>14</c:v>
                </c:pt>
                <c:pt idx="295">
                  <c:v>8</c:v>
                </c:pt>
                <c:pt idx="296">
                  <c:v>11</c:v>
                </c:pt>
                <c:pt idx="297">
                  <c:v>9</c:v>
                </c:pt>
                <c:pt idx="298">
                  <c:v>13</c:v>
                </c:pt>
                <c:pt idx="299">
                  <c:v>25</c:v>
                </c:pt>
                <c:pt idx="300">
                  <c:v>3</c:v>
                </c:pt>
                <c:pt idx="301">
                  <c:v>6</c:v>
                </c:pt>
                <c:pt idx="302">
                  <c:v>5</c:v>
                </c:pt>
                <c:pt idx="303">
                  <c:v>8</c:v>
                </c:pt>
                <c:pt idx="304">
                  <c:v>8</c:v>
                </c:pt>
                <c:pt idx="305">
                  <c:v>9</c:v>
                </c:pt>
                <c:pt idx="306">
                  <c:v>23</c:v>
                </c:pt>
                <c:pt idx="307">
                  <c:v>11</c:v>
                </c:pt>
                <c:pt idx="308">
                  <c:v>8</c:v>
                </c:pt>
                <c:pt idx="309">
                  <c:v>9</c:v>
                </c:pt>
                <c:pt idx="310">
                  <c:v>7</c:v>
                </c:pt>
                <c:pt idx="311">
                  <c:v>10</c:v>
                </c:pt>
                <c:pt idx="312">
                  <c:v>9</c:v>
                </c:pt>
                <c:pt idx="313">
                  <c:v>17</c:v>
                </c:pt>
                <c:pt idx="314">
                  <c:v>12</c:v>
                </c:pt>
                <c:pt idx="315">
                  <c:v>9</c:v>
                </c:pt>
                <c:pt idx="316">
                  <c:v>7</c:v>
                </c:pt>
                <c:pt idx="317">
                  <c:v>8</c:v>
                </c:pt>
                <c:pt idx="318">
                  <c:v>12</c:v>
                </c:pt>
                <c:pt idx="319">
                  <c:v>10</c:v>
                </c:pt>
                <c:pt idx="320">
                  <c:v>17</c:v>
                </c:pt>
                <c:pt idx="321">
                  <c:v>3</c:v>
                </c:pt>
                <c:pt idx="322">
                  <c:v>4</c:v>
                </c:pt>
                <c:pt idx="323">
                  <c:v>8</c:v>
                </c:pt>
                <c:pt idx="324">
                  <c:v>7</c:v>
                </c:pt>
                <c:pt idx="325">
                  <c:v>11</c:v>
                </c:pt>
                <c:pt idx="326">
                  <c:v>13</c:v>
                </c:pt>
                <c:pt idx="327">
                  <c:v>4</c:v>
                </c:pt>
                <c:pt idx="328">
                  <c:v>2</c:v>
                </c:pt>
                <c:pt idx="329">
                  <c:v>6</c:v>
                </c:pt>
                <c:pt idx="330">
                  <c:v>3</c:v>
                </c:pt>
                <c:pt idx="331">
                  <c:v>4</c:v>
                </c:pt>
                <c:pt idx="332">
                  <c:v>9</c:v>
                </c:pt>
                <c:pt idx="333">
                  <c:v>3</c:v>
                </c:pt>
                <c:pt idx="334">
                  <c:v>14</c:v>
                </c:pt>
                <c:pt idx="335">
                  <c:v>10</c:v>
                </c:pt>
                <c:pt idx="336">
                  <c:v>5</c:v>
                </c:pt>
                <c:pt idx="337">
                  <c:v>15</c:v>
                </c:pt>
                <c:pt idx="338">
                  <c:v>12</c:v>
                </c:pt>
                <c:pt idx="339">
                  <c:v>16</c:v>
                </c:pt>
                <c:pt idx="340">
                  <c:v>13</c:v>
                </c:pt>
                <c:pt idx="341">
                  <c:v>9</c:v>
                </c:pt>
                <c:pt idx="342">
                  <c:v>17</c:v>
                </c:pt>
                <c:pt idx="343">
                  <c:v>8</c:v>
                </c:pt>
                <c:pt idx="344">
                  <c:v>6</c:v>
                </c:pt>
                <c:pt idx="345">
                  <c:v>7</c:v>
                </c:pt>
                <c:pt idx="346">
                  <c:v>6</c:v>
                </c:pt>
                <c:pt idx="347">
                  <c:v>5</c:v>
                </c:pt>
                <c:pt idx="348">
                  <c:v>26</c:v>
                </c:pt>
                <c:pt idx="349">
                  <c:v>10</c:v>
                </c:pt>
                <c:pt idx="350">
                  <c:v>7</c:v>
                </c:pt>
                <c:pt idx="351">
                  <c:v>6</c:v>
                </c:pt>
                <c:pt idx="352">
                  <c:v>6</c:v>
                </c:pt>
                <c:pt idx="353">
                  <c:v>4</c:v>
                </c:pt>
                <c:pt idx="354">
                  <c:v>10</c:v>
                </c:pt>
                <c:pt idx="355">
                  <c:v>11</c:v>
                </c:pt>
                <c:pt idx="356">
                  <c:v>6</c:v>
                </c:pt>
                <c:pt idx="357">
                  <c:v>6</c:v>
                </c:pt>
                <c:pt idx="358">
                  <c:v>6</c:v>
                </c:pt>
                <c:pt idx="359">
                  <c:v>8</c:v>
                </c:pt>
                <c:pt idx="360">
                  <c:v>3</c:v>
                </c:pt>
                <c:pt idx="361">
                  <c:v>9</c:v>
                </c:pt>
                <c:pt idx="362">
                  <c:v>11</c:v>
                </c:pt>
                <c:pt idx="363">
                  <c:v>7</c:v>
                </c:pt>
                <c:pt idx="364">
                  <c:v>4</c:v>
                </c:pt>
                <c:pt idx="365">
                  <c:v>3</c:v>
                </c:pt>
                <c:pt idx="366">
                  <c:v>16</c:v>
                </c:pt>
                <c:pt idx="367">
                  <c:v>17</c:v>
                </c:pt>
                <c:pt idx="368">
                  <c:v>14</c:v>
                </c:pt>
                <c:pt idx="369">
                  <c:v>9</c:v>
                </c:pt>
                <c:pt idx="370">
                  <c:v>9</c:v>
                </c:pt>
                <c:pt idx="371">
                  <c:v>3</c:v>
                </c:pt>
                <c:pt idx="372">
                  <c:v>4</c:v>
                </c:pt>
                <c:pt idx="373">
                  <c:v>3</c:v>
                </c:pt>
                <c:pt idx="374">
                  <c:v>4</c:v>
                </c:pt>
                <c:pt idx="375">
                  <c:v>5</c:v>
                </c:pt>
                <c:pt idx="376">
                  <c:v>45</c:v>
                </c:pt>
                <c:pt idx="377">
                  <c:v>20</c:v>
                </c:pt>
                <c:pt idx="378">
                  <c:v>6</c:v>
                </c:pt>
                <c:pt idx="37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83-4E84-84F9-6B581CC6B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582184"/>
        <c:axId val="275579560"/>
      </c:lineChart>
      <c:catAx>
        <c:axId val="27558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79560"/>
        <c:crosses val="autoZero"/>
        <c:auto val="1"/>
        <c:lblAlgn val="ctr"/>
        <c:lblOffset val="100"/>
        <c:noMultiLvlLbl val="0"/>
      </c:catAx>
      <c:valAx>
        <c:axId val="27557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8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</c:v>
                </c:pt>
                <c:pt idx="1">
                  <c:v>1</c:v>
                </c:pt>
                <c:pt idx="2">
                  <c:v>12</c:v>
                </c:pt>
                <c:pt idx="3">
                  <c:v>0</c:v>
                </c:pt>
                <c:pt idx="4">
                  <c:v>5</c:v>
                </c:pt>
                <c:pt idx="5">
                  <c:v>1</c:v>
                </c:pt>
                <c:pt idx="6">
                  <c:v>5</c:v>
                </c:pt>
                <c:pt idx="7">
                  <c:v>3</c:v>
                </c:pt>
                <c:pt idx="8">
                  <c:v>3</c:v>
                </c:pt>
                <c:pt idx="9">
                  <c:v>9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6</c:v>
                </c:pt>
                <c:pt idx="16">
                  <c:v>5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4</c:v>
                </c:pt>
                <c:pt idx="21">
                  <c:v>0</c:v>
                </c:pt>
                <c:pt idx="22">
                  <c:v>6</c:v>
                </c:pt>
                <c:pt idx="23">
                  <c:v>7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6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0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2</c:v>
                </c:pt>
                <c:pt idx="38">
                  <c:v>2</c:v>
                </c:pt>
                <c:pt idx="39">
                  <c:v>0</c:v>
                </c:pt>
                <c:pt idx="40">
                  <c:v>2</c:v>
                </c:pt>
                <c:pt idx="41">
                  <c:v>5</c:v>
                </c:pt>
                <c:pt idx="42">
                  <c:v>5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3</c:v>
                </c:pt>
                <c:pt idx="53">
                  <c:v>1</c:v>
                </c:pt>
                <c:pt idx="54">
                  <c:v>3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2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1</c:v>
                </c:pt>
                <c:pt idx="65">
                  <c:v>3</c:v>
                </c:pt>
                <c:pt idx="66">
                  <c:v>0</c:v>
                </c:pt>
                <c:pt idx="67">
                  <c:v>1</c:v>
                </c:pt>
                <c:pt idx="68">
                  <c:v>1</c:v>
                </c:pt>
                <c:pt idx="69">
                  <c:v>0</c:v>
                </c:pt>
                <c:pt idx="70">
                  <c:v>0</c:v>
                </c:pt>
                <c:pt idx="71">
                  <c:v>2</c:v>
                </c:pt>
                <c:pt idx="72">
                  <c:v>0</c:v>
                </c:pt>
                <c:pt idx="73">
                  <c:v>0</c:v>
                </c:pt>
                <c:pt idx="74">
                  <c:v>2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2</c:v>
                </c:pt>
                <c:pt idx="79">
                  <c:v>0</c:v>
                </c:pt>
                <c:pt idx="80">
                  <c:v>1</c:v>
                </c:pt>
                <c:pt idx="81">
                  <c:v>0</c:v>
                </c:pt>
                <c:pt idx="82">
                  <c:v>4</c:v>
                </c:pt>
                <c:pt idx="83">
                  <c:v>9</c:v>
                </c:pt>
                <c:pt idx="84">
                  <c:v>1</c:v>
                </c:pt>
                <c:pt idx="85">
                  <c:v>0</c:v>
                </c:pt>
                <c:pt idx="86">
                  <c:v>0</c:v>
                </c:pt>
                <c:pt idx="87">
                  <c:v>3</c:v>
                </c:pt>
                <c:pt idx="88">
                  <c:v>3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1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1</c:v>
                </c:pt>
                <c:pt idx="100">
                  <c:v>0</c:v>
                </c:pt>
                <c:pt idx="101">
                  <c:v>2</c:v>
                </c:pt>
                <c:pt idx="102">
                  <c:v>1</c:v>
                </c:pt>
                <c:pt idx="103">
                  <c:v>0</c:v>
                </c:pt>
                <c:pt idx="104">
                  <c:v>2</c:v>
                </c:pt>
                <c:pt idx="105">
                  <c:v>1</c:v>
                </c:pt>
                <c:pt idx="106">
                  <c:v>1</c:v>
                </c:pt>
                <c:pt idx="107">
                  <c:v>2</c:v>
                </c:pt>
                <c:pt idx="108">
                  <c:v>1</c:v>
                </c:pt>
                <c:pt idx="109">
                  <c:v>2</c:v>
                </c:pt>
                <c:pt idx="110">
                  <c:v>0</c:v>
                </c:pt>
                <c:pt idx="111">
                  <c:v>0</c:v>
                </c:pt>
                <c:pt idx="112">
                  <c:v>2</c:v>
                </c:pt>
                <c:pt idx="113">
                  <c:v>0</c:v>
                </c:pt>
                <c:pt idx="114">
                  <c:v>1</c:v>
                </c:pt>
                <c:pt idx="115">
                  <c:v>4</c:v>
                </c:pt>
                <c:pt idx="116">
                  <c:v>0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1</c:v>
                </c:pt>
                <c:pt idx="123">
                  <c:v>1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2</c:v>
                </c:pt>
                <c:pt idx="129">
                  <c:v>6</c:v>
                </c:pt>
                <c:pt idx="130">
                  <c:v>1</c:v>
                </c:pt>
                <c:pt idx="131">
                  <c:v>1</c:v>
                </c:pt>
                <c:pt idx="132">
                  <c:v>1</c:v>
                </c:pt>
                <c:pt idx="133">
                  <c:v>0</c:v>
                </c:pt>
                <c:pt idx="134">
                  <c:v>2</c:v>
                </c:pt>
                <c:pt idx="135">
                  <c:v>3</c:v>
                </c:pt>
                <c:pt idx="136">
                  <c:v>1</c:v>
                </c:pt>
                <c:pt idx="137">
                  <c:v>2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  <c:pt idx="141">
                  <c:v>1</c:v>
                </c:pt>
                <c:pt idx="142">
                  <c:v>1</c:v>
                </c:pt>
                <c:pt idx="143">
                  <c:v>7</c:v>
                </c:pt>
                <c:pt idx="144">
                  <c:v>4</c:v>
                </c:pt>
                <c:pt idx="145">
                  <c:v>1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3</c:v>
                </c:pt>
                <c:pt idx="155">
                  <c:v>0</c:v>
                </c:pt>
                <c:pt idx="156">
                  <c:v>1</c:v>
                </c:pt>
                <c:pt idx="157">
                  <c:v>2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1</c:v>
                </c:pt>
                <c:pt idx="162">
                  <c:v>1</c:v>
                </c:pt>
                <c:pt idx="163">
                  <c:v>1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1</c:v>
                </c:pt>
                <c:pt idx="169">
                  <c:v>2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0</c:v>
                </c:pt>
                <c:pt idx="184">
                  <c:v>0</c:v>
                </c:pt>
                <c:pt idx="185">
                  <c:v>2</c:v>
                </c:pt>
                <c:pt idx="186">
                  <c:v>1</c:v>
                </c:pt>
                <c:pt idx="187">
                  <c:v>0</c:v>
                </c:pt>
                <c:pt idx="188">
                  <c:v>1</c:v>
                </c:pt>
                <c:pt idx="189">
                  <c:v>1</c:v>
                </c:pt>
                <c:pt idx="190">
                  <c:v>0</c:v>
                </c:pt>
                <c:pt idx="191">
                  <c:v>0</c:v>
                </c:pt>
                <c:pt idx="192">
                  <c:v>1</c:v>
                </c:pt>
                <c:pt idx="193">
                  <c:v>2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1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2</c:v>
                </c:pt>
                <c:pt idx="208">
                  <c:v>2</c:v>
                </c:pt>
                <c:pt idx="209">
                  <c:v>1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6</c:v>
                </c:pt>
                <c:pt idx="215">
                  <c:v>1</c:v>
                </c:pt>
                <c:pt idx="216">
                  <c:v>0</c:v>
                </c:pt>
                <c:pt idx="217">
                  <c:v>0</c:v>
                </c:pt>
                <c:pt idx="218">
                  <c:v>1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1</c:v>
                </c:pt>
                <c:pt idx="225">
                  <c:v>1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2</c:v>
                </c:pt>
                <c:pt idx="231">
                  <c:v>1</c:v>
                </c:pt>
                <c:pt idx="232">
                  <c:v>0</c:v>
                </c:pt>
                <c:pt idx="233">
                  <c:v>1</c:v>
                </c:pt>
                <c:pt idx="234">
                  <c:v>1</c:v>
                </c:pt>
                <c:pt idx="235">
                  <c:v>2</c:v>
                </c:pt>
                <c:pt idx="236">
                  <c:v>0</c:v>
                </c:pt>
                <c:pt idx="237">
                  <c:v>1</c:v>
                </c:pt>
                <c:pt idx="238">
                  <c:v>2</c:v>
                </c:pt>
                <c:pt idx="239">
                  <c:v>0</c:v>
                </c:pt>
                <c:pt idx="240">
                  <c:v>1</c:v>
                </c:pt>
                <c:pt idx="241">
                  <c:v>0</c:v>
                </c:pt>
                <c:pt idx="242">
                  <c:v>0</c:v>
                </c:pt>
                <c:pt idx="243">
                  <c:v>1</c:v>
                </c:pt>
                <c:pt idx="244">
                  <c:v>1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1</c:v>
                </c:pt>
                <c:pt idx="252">
                  <c:v>1</c:v>
                </c:pt>
                <c:pt idx="253">
                  <c:v>0</c:v>
                </c:pt>
                <c:pt idx="254">
                  <c:v>3</c:v>
                </c:pt>
                <c:pt idx="255">
                  <c:v>1</c:v>
                </c:pt>
                <c:pt idx="256">
                  <c:v>1</c:v>
                </c:pt>
                <c:pt idx="257">
                  <c:v>1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2</c:v>
                </c:pt>
                <c:pt idx="267">
                  <c:v>1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1</c:v>
                </c:pt>
                <c:pt idx="278">
                  <c:v>0</c:v>
                </c:pt>
                <c:pt idx="279">
                  <c:v>1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1</c:v>
                </c:pt>
                <c:pt idx="284">
                  <c:v>0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2</c:v>
                </c:pt>
                <c:pt idx="307">
                  <c:v>1</c:v>
                </c:pt>
                <c:pt idx="308">
                  <c:v>0</c:v>
                </c:pt>
                <c:pt idx="309">
                  <c:v>1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1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1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1</c:v>
                </c:pt>
                <c:pt idx="330">
                  <c:v>0</c:v>
                </c:pt>
                <c:pt idx="331">
                  <c:v>0</c:v>
                </c:pt>
                <c:pt idx="332">
                  <c:v>2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1</c:v>
                </c:pt>
                <c:pt idx="340">
                  <c:v>0</c:v>
                </c:pt>
                <c:pt idx="341">
                  <c:v>0</c:v>
                </c:pt>
                <c:pt idx="342">
                  <c:v>3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1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1</c:v>
                </c:pt>
                <c:pt idx="358">
                  <c:v>0</c:v>
                </c:pt>
                <c:pt idx="359">
                  <c:v>0</c:v>
                </c:pt>
                <c:pt idx="360">
                  <c:v>2</c:v>
                </c:pt>
                <c:pt idx="361">
                  <c:v>1</c:v>
                </c:pt>
                <c:pt idx="362">
                  <c:v>3</c:v>
                </c:pt>
                <c:pt idx="363">
                  <c:v>2</c:v>
                </c:pt>
                <c:pt idx="364">
                  <c:v>1</c:v>
                </c:pt>
                <c:pt idx="365">
                  <c:v>0</c:v>
                </c:pt>
                <c:pt idx="366">
                  <c:v>0</c:v>
                </c:pt>
                <c:pt idx="367">
                  <c:v>1</c:v>
                </c:pt>
                <c:pt idx="368">
                  <c:v>2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2</c:v>
                </c:pt>
                <c:pt idx="375">
                  <c:v>0</c:v>
                </c:pt>
                <c:pt idx="376">
                  <c:v>5</c:v>
                </c:pt>
                <c:pt idx="377">
                  <c:v>3</c:v>
                </c:pt>
                <c:pt idx="378">
                  <c:v>0</c:v>
                </c:pt>
                <c:pt idx="37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36-4E10-B211-B4CF8C0BDA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8737448"/>
        <c:axId val="408738104"/>
      </c:lineChart>
      <c:catAx>
        <c:axId val="40873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738104"/>
        <c:crosses val="autoZero"/>
        <c:auto val="1"/>
        <c:lblAlgn val="ctr"/>
        <c:lblOffset val="100"/>
        <c:noMultiLvlLbl val="0"/>
      </c:catAx>
      <c:valAx>
        <c:axId val="40873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73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6</c:v>
                </c:pt>
                <c:pt idx="20">
                  <c:v>6</c:v>
                </c:pt>
                <c:pt idx="21">
                  <c:v>1</c:v>
                </c:pt>
                <c:pt idx="22">
                  <c:v>5</c:v>
                </c:pt>
                <c:pt idx="23">
                  <c:v>0</c:v>
                </c:pt>
                <c:pt idx="24">
                  <c:v>3</c:v>
                </c:pt>
                <c:pt idx="25">
                  <c:v>0</c:v>
                </c:pt>
                <c:pt idx="26">
                  <c:v>2</c:v>
                </c:pt>
                <c:pt idx="27">
                  <c:v>2</c:v>
                </c:pt>
                <c:pt idx="28">
                  <c:v>5</c:v>
                </c:pt>
                <c:pt idx="29">
                  <c:v>1</c:v>
                </c:pt>
                <c:pt idx="30">
                  <c:v>1</c:v>
                </c:pt>
                <c:pt idx="31">
                  <c:v>3</c:v>
                </c:pt>
                <c:pt idx="32">
                  <c:v>2</c:v>
                </c:pt>
                <c:pt idx="33">
                  <c:v>1</c:v>
                </c:pt>
                <c:pt idx="34">
                  <c:v>5</c:v>
                </c:pt>
                <c:pt idx="35">
                  <c:v>1</c:v>
                </c:pt>
                <c:pt idx="36">
                  <c:v>2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2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1</c:v>
                </c:pt>
                <c:pt idx="46">
                  <c:v>3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2</c:v>
                </c:pt>
                <c:pt idx="58">
                  <c:v>1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0</c:v>
                </c:pt>
                <c:pt idx="65">
                  <c:v>1</c:v>
                </c:pt>
                <c:pt idx="66">
                  <c:v>14</c:v>
                </c:pt>
                <c:pt idx="67">
                  <c:v>6</c:v>
                </c:pt>
                <c:pt idx="68">
                  <c:v>13</c:v>
                </c:pt>
                <c:pt idx="69">
                  <c:v>3</c:v>
                </c:pt>
                <c:pt idx="70">
                  <c:v>0</c:v>
                </c:pt>
                <c:pt idx="71">
                  <c:v>5</c:v>
                </c:pt>
                <c:pt idx="72">
                  <c:v>1</c:v>
                </c:pt>
                <c:pt idx="73">
                  <c:v>1</c:v>
                </c:pt>
                <c:pt idx="74">
                  <c:v>0</c:v>
                </c:pt>
                <c:pt idx="75">
                  <c:v>1</c:v>
                </c:pt>
                <c:pt idx="76">
                  <c:v>2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1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1</c:v>
                </c:pt>
                <c:pt idx="86">
                  <c:v>1</c:v>
                </c:pt>
                <c:pt idx="87">
                  <c:v>0</c:v>
                </c:pt>
                <c:pt idx="88">
                  <c:v>1</c:v>
                </c:pt>
                <c:pt idx="89">
                  <c:v>7</c:v>
                </c:pt>
                <c:pt idx="90">
                  <c:v>5</c:v>
                </c:pt>
                <c:pt idx="91">
                  <c:v>0</c:v>
                </c:pt>
                <c:pt idx="92">
                  <c:v>1</c:v>
                </c:pt>
                <c:pt idx="93">
                  <c:v>1</c:v>
                </c:pt>
                <c:pt idx="94">
                  <c:v>1</c:v>
                </c:pt>
                <c:pt idx="95">
                  <c:v>2</c:v>
                </c:pt>
                <c:pt idx="96">
                  <c:v>0</c:v>
                </c:pt>
                <c:pt idx="97">
                  <c:v>0</c:v>
                </c:pt>
                <c:pt idx="98">
                  <c:v>1</c:v>
                </c:pt>
                <c:pt idx="99">
                  <c:v>2</c:v>
                </c:pt>
                <c:pt idx="100">
                  <c:v>3</c:v>
                </c:pt>
                <c:pt idx="101">
                  <c:v>0</c:v>
                </c:pt>
                <c:pt idx="102">
                  <c:v>2</c:v>
                </c:pt>
                <c:pt idx="103">
                  <c:v>1</c:v>
                </c:pt>
                <c:pt idx="104">
                  <c:v>3</c:v>
                </c:pt>
                <c:pt idx="105">
                  <c:v>0</c:v>
                </c:pt>
                <c:pt idx="106">
                  <c:v>4</c:v>
                </c:pt>
                <c:pt idx="107">
                  <c:v>4</c:v>
                </c:pt>
                <c:pt idx="108">
                  <c:v>6</c:v>
                </c:pt>
                <c:pt idx="109">
                  <c:v>0</c:v>
                </c:pt>
                <c:pt idx="110">
                  <c:v>3</c:v>
                </c:pt>
                <c:pt idx="111">
                  <c:v>1</c:v>
                </c:pt>
                <c:pt idx="112">
                  <c:v>2</c:v>
                </c:pt>
                <c:pt idx="113">
                  <c:v>0</c:v>
                </c:pt>
                <c:pt idx="114">
                  <c:v>1</c:v>
                </c:pt>
                <c:pt idx="115">
                  <c:v>0</c:v>
                </c:pt>
                <c:pt idx="116">
                  <c:v>3</c:v>
                </c:pt>
                <c:pt idx="117">
                  <c:v>1</c:v>
                </c:pt>
                <c:pt idx="118">
                  <c:v>1</c:v>
                </c:pt>
                <c:pt idx="119">
                  <c:v>0</c:v>
                </c:pt>
                <c:pt idx="120">
                  <c:v>0</c:v>
                </c:pt>
                <c:pt idx="121">
                  <c:v>1</c:v>
                </c:pt>
                <c:pt idx="122">
                  <c:v>0</c:v>
                </c:pt>
                <c:pt idx="123">
                  <c:v>1</c:v>
                </c:pt>
                <c:pt idx="124">
                  <c:v>0</c:v>
                </c:pt>
                <c:pt idx="125">
                  <c:v>0</c:v>
                </c:pt>
                <c:pt idx="126">
                  <c:v>1</c:v>
                </c:pt>
                <c:pt idx="127">
                  <c:v>3</c:v>
                </c:pt>
                <c:pt idx="128">
                  <c:v>6</c:v>
                </c:pt>
                <c:pt idx="129">
                  <c:v>10</c:v>
                </c:pt>
                <c:pt idx="130">
                  <c:v>4</c:v>
                </c:pt>
                <c:pt idx="131">
                  <c:v>10</c:v>
                </c:pt>
                <c:pt idx="132">
                  <c:v>2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1</c:v>
                </c:pt>
                <c:pt idx="137">
                  <c:v>6</c:v>
                </c:pt>
                <c:pt idx="138">
                  <c:v>5</c:v>
                </c:pt>
                <c:pt idx="139">
                  <c:v>3</c:v>
                </c:pt>
                <c:pt idx="140">
                  <c:v>4</c:v>
                </c:pt>
                <c:pt idx="141">
                  <c:v>0</c:v>
                </c:pt>
                <c:pt idx="142">
                  <c:v>22</c:v>
                </c:pt>
                <c:pt idx="143">
                  <c:v>4</c:v>
                </c:pt>
                <c:pt idx="144">
                  <c:v>0</c:v>
                </c:pt>
                <c:pt idx="145">
                  <c:v>2</c:v>
                </c:pt>
                <c:pt idx="146">
                  <c:v>11</c:v>
                </c:pt>
                <c:pt idx="147">
                  <c:v>1</c:v>
                </c:pt>
                <c:pt idx="148">
                  <c:v>1</c:v>
                </c:pt>
                <c:pt idx="149">
                  <c:v>1</c:v>
                </c:pt>
                <c:pt idx="150">
                  <c:v>2</c:v>
                </c:pt>
                <c:pt idx="151">
                  <c:v>2</c:v>
                </c:pt>
                <c:pt idx="152">
                  <c:v>6</c:v>
                </c:pt>
                <c:pt idx="153">
                  <c:v>2</c:v>
                </c:pt>
                <c:pt idx="154">
                  <c:v>7</c:v>
                </c:pt>
                <c:pt idx="155">
                  <c:v>5</c:v>
                </c:pt>
                <c:pt idx="156">
                  <c:v>0</c:v>
                </c:pt>
                <c:pt idx="157">
                  <c:v>6</c:v>
                </c:pt>
                <c:pt idx="158">
                  <c:v>1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1</c:v>
                </c:pt>
                <c:pt idx="164">
                  <c:v>1</c:v>
                </c:pt>
                <c:pt idx="165">
                  <c:v>0</c:v>
                </c:pt>
                <c:pt idx="166">
                  <c:v>2</c:v>
                </c:pt>
                <c:pt idx="167">
                  <c:v>8</c:v>
                </c:pt>
                <c:pt idx="168">
                  <c:v>2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1</c:v>
                </c:pt>
                <c:pt idx="173">
                  <c:v>6</c:v>
                </c:pt>
                <c:pt idx="174">
                  <c:v>2</c:v>
                </c:pt>
                <c:pt idx="175">
                  <c:v>1</c:v>
                </c:pt>
                <c:pt idx="176">
                  <c:v>1</c:v>
                </c:pt>
                <c:pt idx="177">
                  <c:v>1</c:v>
                </c:pt>
                <c:pt idx="178">
                  <c:v>0</c:v>
                </c:pt>
                <c:pt idx="179">
                  <c:v>1</c:v>
                </c:pt>
                <c:pt idx="180">
                  <c:v>2</c:v>
                </c:pt>
                <c:pt idx="181">
                  <c:v>0</c:v>
                </c:pt>
                <c:pt idx="182">
                  <c:v>1</c:v>
                </c:pt>
                <c:pt idx="183">
                  <c:v>2</c:v>
                </c:pt>
                <c:pt idx="184">
                  <c:v>0</c:v>
                </c:pt>
                <c:pt idx="185">
                  <c:v>0</c:v>
                </c:pt>
                <c:pt idx="186">
                  <c:v>2</c:v>
                </c:pt>
                <c:pt idx="187">
                  <c:v>2</c:v>
                </c:pt>
                <c:pt idx="188">
                  <c:v>0</c:v>
                </c:pt>
                <c:pt idx="189">
                  <c:v>1</c:v>
                </c:pt>
                <c:pt idx="190">
                  <c:v>1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1</c:v>
                </c:pt>
                <c:pt idx="196">
                  <c:v>3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2</c:v>
                </c:pt>
                <c:pt idx="203">
                  <c:v>0</c:v>
                </c:pt>
                <c:pt idx="204">
                  <c:v>1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2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2</c:v>
                </c:pt>
                <c:pt idx="215">
                  <c:v>5</c:v>
                </c:pt>
                <c:pt idx="216">
                  <c:v>1</c:v>
                </c:pt>
                <c:pt idx="217">
                  <c:v>1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1</c:v>
                </c:pt>
                <c:pt idx="222">
                  <c:v>2</c:v>
                </c:pt>
                <c:pt idx="223">
                  <c:v>0</c:v>
                </c:pt>
                <c:pt idx="224">
                  <c:v>0</c:v>
                </c:pt>
                <c:pt idx="225">
                  <c:v>1</c:v>
                </c:pt>
                <c:pt idx="226">
                  <c:v>2</c:v>
                </c:pt>
                <c:pt idx="227">
                  <c:v>0</c:v>
                </c:pt>
                <c:pt idx="228">
                  <c:v>1</c:v>
                </c:pt>
                <c:pt idx="229">
                  <c:v>3</c:v>
                </c:pt>
                <c:pt idx="230">
                  <c:v>1</c:v>
                </c:pt>
                <c:pt idx="231">
                  <c:v>1</c:v>
                </c:pt>
                <c:pt idx="232">
                  <c:v>0</c:v>
                </c:pt>
                <c:pt idx="233">
                  <c:v>0</c:v>
                </c:pt>
                <c:pt idx="234">
                  <c:v>1</c:v>
                </c:pt>
                <c:pt idx="235">
                  <c:v>1</c:v>
                </c:pt>
                <c:pt idx="236">
                  <c:v>0</c:v>
                </c:pt>
                <c:pt idx="237">
                  <c:v>1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1</c:v>
                </c:pt>
                <c:pt idx="242">
                  <c:v>0</c:v>
                </c:pt>
                <c:pt idx="243">
                  <c:v>0</c:v>
                </c:pt>
                <c:pt idx="244">
                  <c:v>6</c:v>
                </c:pt>
                <c:pt idx="245">
                  <c:v>1</c:v>
                </c:pt>
                <c:pt idx="246">
                  <c:v>3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1</c:v>
                </c:pt>
                <c:pt idx="252">
                  <c:v>3</c:v>
                </c:pt>
                <c:pt idx="253">
                  <c:v>0</c:v>
                </c:pt>
                <c:pt idx="254">
                  <c:v>0</c:v>
                </c:pt>
                <c:pt idx="255">
                  <c:v>2</c:v>
                </c:pt>
                <c:pt idx="256">
                  <c:v>2</c:v>
                </c:pt>
                <c:pt idx="257">
                  <c:v>7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1</c:v>
                </c:pt>
                <c:pt idx="262">
                  <c:v>2</c:v>
                </c:pt>
                <c:pt idx="263">
                  <c:v>1</c:v>
                </c:pt>
                <c:pt idx="264">
                  <c:v>7</c:v>
                </c:pt>
                <c:pt idx="265">
                  <c:v>5</c:v>
                </c:pt>
                <c:pt idx="266">
                  <c:v>1</c:v>
                </c:pt>
                <c:pt idx="267">
                  <c:v>2</c:v>
                </c:pt>
                <c:pt idx="268">
                  <c:v>3</c:v>
                </c:pt>
                <c:pt idx="269">
                  <c:v>1</c:v>
                </c:pt>
                <c:pt idx="270">
                  <c:v>2</c:v>
                </c:pt>
                <c:pt idx="271">
                  <c:v>3</c:v>
                </c:pt>
                <c:pt idx="272">
                  <c:v>2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1</c:v>
                </c:pt>
                <c:pt idx="280">
                  <c:v>1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1</c:v>
                </c:pt>
                <c:pt idx="290">
                  <c:v>0</c:v>
                </c:pt>
                <c:pt idx="291">
                  <c:v>0</c:v>
                </c:pt>
                <c:pt idx="292">
                  <c:v>3</c:v>
                </c:pt>
                <c:pt idx="293">
                  <c:v>0</c:v>
                </c:pt>
                <c:pt idx="294">
                  <c:v>1</c:v>
                </c:pt>
                <c:pt idx="295">
                  <c:v>0</c:v>
                </c:pt>
                <c:pt idx="296">
                  <c:v>1</c:v>
                </c:pt>
                <c:pt idx="297">
                  <c:v>1</c:v>
                </c:pt>
                <c:pt idx="298">
                  <c:v>0</c:v>
                </c:pt>
                <c:pt idx="299">
                  <c:v>5</c:v>
                </c:pt>
                <c:pt idx="300">
                  <c:v>2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1</c:v>
                </c:pt>
                <c:pt idx="306">
                  <c:v>7</c:v>
                </c:pt>
                <c:pt idx="307">
                  <c:v>6</c:v>
                </c:pt>
                <c:pt idx="308">
                  <c:v>0</c:v>
                </c:pt>
                <c:pt idx="309">
                  <c:v>1</c:v>
                </c:pt>
                <c:pt idx="310">
                  <c:v>0</c:v>
                </c:pt>
                <c:pt idx="311">
                  <c:v>2</c:v>
                </c:pt>
                <c:pt idx="312">
                  <c:v>2</c:v>
                </c:pt>
                <c:pt idx="313">
                  <c:v>0</c:v>
                </c:pt>
                <c:pt idx="314">
                  <c:v>2</c:v>
                </c:pt>
                <c:pt idx="315">
                  <c:v>0</c:v>
                </c:pt>
                <c:pt idx="316">
                  <c:v>0</c:v>
                </c:pt>
                <c:pt idx="317">
                  <c:v>1</c:v>
                </c:pt>
                <c:pt idx="318">
                  <c:v>1</c:v>
                </c:pt>
                <c:pt idx="319">
                  <c:v>2</c:v>
                </c:pt>
                <c:pt idx="320">
                  <c:v>4</c:v>
                </c:pt>
                <c:pt idx="321">
                  <c:v>1</c:v>
                </c:pt>
                <c:pt idx="322">
                  <c:v>2</c:v>
                </c:pt>
                <c:pt idx="323">
                  <c:v>0</c:v>
                </c:pt>
                <c:pt idx="324">
                  <c:v>0</c:v>
                </c:pt>
                <c:pt idx="325">
                  <c:v>1</c:v>
                </c:pt>
                <c:pt idx="326">
                  <c:v>0</c:v>
                </c:pt>
                <c:pt idx="327">
                  <c:v>0</c:v>
                </c:pt>
                <c:pt idx="328">
                  <c:v>1</c:v>
                </c:pt>
                <c:pt idx="329">
                  <c:v>1</c:v>
                </c:pt>
                <c:pt idx="330">
                  <c:v>0</c:v>
                </c:pt>
                <c:pt idx="331">
                  <c:v>3</c:v>
                </c:pt>
                <c:pt idx="332">
                  <c:v>3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4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3</c:v>
                </c:pt>
                <c:pt idx="343">
                  <c:v>1</c:v>
                </c:pt>
                <c:pt idx="344">
                  <c:v>0</c:v>
                </c:pt>
                <c:pt idx="345">
                  <c:v>1</c:v>
                </c:pt>
                <c:pt idx="346">
                  <c:v>2</c:v>
                </c:pt>
                <c:pt idx="347">
                  <c:v>1</c:v>
                </c:pt>
                <c:pt idx="348">
                  <c:v>1</c:v>
                </c:pt>
                <c:pt idx="349">
                  <c:v>1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1</c:v>
                </c:pt>
                <c:pt idx="354">
                  <c:v>12</c:v>
                </c:pt>
                <c:pt idx="355">
                  <c:v>7</c:v>
                </c:pt>
                <c:pt idx="356">
                  <c:v>0</c:v>
                </c:pt>
                <c:pt idx="357">
                  <c:v>0</c:v>
                </c:pt>
                <c:pt idx="358">
                  <c:v>1</c:v>
                </c:pt>
                <c:pt idx="359">
                  <c:v>0</c:v>
                </c:pt>
                <c:pt idx="360">
                  <c:v>0</c:v>
                </c:pt>
                <c:pt idx="361">
                  <c:v>1</c:v>
                </c:pt>
                <c:pt idx="362">
                  <c:v>9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3</c:v>
                </c:pt>
                <c:pt idx="367">
                  <c:v>1</c:v>
                </c:pt>
                <c:pt idx="368">
                  <c:v>1</c:v>
                </c:pt>
                <c:pt idx="369">
                  <c:v>2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20</c:v>
                </c:pt>
                <c:pt idx="377">
                  <c:v>5</c:v>
                </c:pt>
                <c:pt idx="378">
                  <c:v>0</c:v>
                </c:pt>
                <c:pt idx="37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DF-445D-ABC1-34863E1EAF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875416"/>
        <c:axId val="416871480"/>
      </c:lineChart>
      <c:catAx>
        <c:axId val="41687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71480"/>
        <c:crosses val="autoZero"/>
        <c:auto val="1"/>
        <c:lblAlgn val="ctr"/>
        <c:lblOffset val="100"/>
        <c:noMultiLvlLbl val="0"/>
      </c:catAx>
      <c:valAx>
        <c:axId val="41687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7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42</c:v>
                </c:pt>
                <c:pt idx="1">
                  <c:v>46</c:v>
                </c:pt>
                <c:pt idx="2">
                  <c:v>122</c:v>
                </c:pt>
                <c:pt idx="3">
                  <c:v>66</c:v>
                </c:pt>
                <c:pt idx="4">
                  <c:v>121</c:v>
                </c:pt>
                <c:pt idx="5">
                  <c:v>70</c:v>
                </c:pt>
                <c:pt idx="6">
                  <c:v>112</c:v>
                </c:pt>
                <c:pt idx="7">
                  <c:v>36</c:v>
                </c:pt>
                <c:pt idx="8">
                  <c:v>36</c:v>
                </c:pt>
                <c:pt idx="9">
                  <c:v>166</c:v>
                </c:pt>
                <c:pt idx="10">
                  <c:v>19</c:v>
                </c:pt>
                <c:pt idx="11">
                  <c:v>96</c:v>
                </c:pt>
                <c:pt idx="12">
                  <c:v>61</c:v>
                </c:pt>
                <c:pt idx="13">
                  <c:v>19</c:v>
                </c:pt>
                <c:pt idx="14">
                  <c:v>37</c:v>
                </c:pt>
                <c:pt idx="15">
                  <c:v>106</c:v>
                </c:pt>
                <c:pt idx="16">
                  <c:v>225</c:v>
                </c:pt>
                <c:pt idx="17">
                  <c:v>29</c:v>
                </c:pt>
                <c:pt idx="18">
                  <c:v>65</c:v>
                </c:pt>
                <c:pt idx="19">
                  <c:v>246</c:v>
                </c:pt>
                <c:pt idx="20">
                  <c:v>84</c:v>
                </c:pt>
                <c:pt idx="21">
                  <c:v>25</c:v>
                </c:pt>
                <c:pt idx="22">
                  <c:v>55</c:v>
                </c:pt>
                <c:pt idx="23">
                  <c:v>30</c:v>
                </c:pt>
                <c:pt idx="24">
                  <c:v>29</c:v>
                </c:pt>
                <c:pt idx="25">
                  <c:v>29</c:v>
                </c:pt>
                <c:pt idx="26">
                  <c:v>23</c:v>
                </c:pt>
                <c:pt idx="27">
                  <c:v>20</c:v>
                </c:pt>
                <c:pt idx="28">
                  <c:v>160</c:v>
                </c:pt>
                <c:pt idx="29">
                  <c:v>30</c:v>
                </c:pt>
                <c:pt idx="30">
                  <c:v>61</c:v>
                </c:pt>
                <c:pt idx="31">
                  <c:v>17</c:v>
                </c:pt>
                <c:pt idx="32">
                  <c:v>102</c:v>
                </c:pt>
                <c:pt idx="33">
                  <c:v>67</c:v>
                </c:pt>
                <c:pt idx="34">
                  <c:v>58</c:v>
                </c:pt>
                <c:pt idx="35">
                  <c:v>61</c:v>
                </c:pt>
                <c:pt idx="36">
                  <c:v>43</c:v>
                </c:pt>
                <c:pt idx="37">
                  <c:v>75</c:v>
                </c:pt>
                <c:pt idx="38">
                  <c:v>95</c:v>
                </c:pt>
                <c:pt idx="39">
                  <c:v>31</c:v>
                </c:pt>
                <c:pt idx="40">
                  <c:v>22</c:v>
                </c:pt>
                <c:pt idx="41">
                  <c:v>184</c:v>
                </c:pt>
                <c:pt idx="42">
                  <c:v>59</c:v>
                </c:pt>
                <c:pt idx="43">
                  <c:v>22</c:v>
                </c:pt>
                <c:pt idx="44">
                  <c:v>31</c:v>
                </c:pt>
                <c:pt idx="45">
                  <c:v>48</c:v>
                </c:pt>
                <c:pt idx="46">
                  <c:v>320</c:v>
                </c:pt>
                <c:pt idx="47">
                  <c:v>3</c:v>
                </c:pt>
                <c:pt idx="48">
                  <c:v>1</c:v>
                </c:pt>
                <c:pt idx="49">
                  <c:v>59</c:v>
                </c:pt>
                <c:pt idx="50">
                  <c:v>18</c:v>
                </c:pt>
                <c:pt idx="51">
                  <c:v>26</c:v>
                </c:pt>
                <c:pt idx="52">
                  <c:v>203</c:v>
                </c:pt>
                <c:pt idx="53">
                  <c:v>36</c:v>
                </c:pt>
                <c:pt idx="54">
                  <c:v>66</c:v>
                </c:pt>
                <c:pt idx="55">
                  <c:v>63</c:v>
                </c:pt>
                <c:pt idx="56">
                  <c:v>8</c:v>
                </c:pt>
                <c:pt idx="57">
                  <c:v>13</c:v>
                </c:pt>
                <c:pt idx="58">
                  <c:v>50</c:v>
                </c:pt>
                <c:pt idx="59">
                  <c:v>55</c:v>
                </c:pt>
                <c:pt idx="60">
                  <c:v>81</c:v>
                </c:pt>
                <c:pt idx="61">
                  <c:v>11</c:v>
                </c:pt>
                <c:pt idx="62">
                  <c:v>71</c:v>
                </c:pt>
                <c:pt idx="63">
                  <c:v>24</c:v>
                </c:pt>
                <c:pt idx="64">
                  <c:v>35</c:v>
                </c:pt>
                <c:pt idx="65">
                  <c:v>2457</c:v>
                </c:pt>
                <c:pt idx="66">
                  <c:v>837</c:v>
                </c:pt>
                <c:pt idx="67">
                  <c:v>178</c:v>
                </c:pt>
                <c:pt idx="68">
                  <c:v>676</c:v>
                </c:pt>
                <c:pt idx="69">
                  <c:v>148</c:v>
                </c:pt>
                <c:pt idx="70">
                  <c:v>38</c:v>
                </c:pt>
                <c:pt idx="71">
                  <c:v>184</c:v>
                </c:pt>
                <c:pt idx="72">
                  <c:v>77</c:v>
                </c:pt>
                <c:pt idx="73">
                  <c:v>89</c:v>
                </c:pt>
                <c:pt idx="74">
                  <c:v>41</c:v>
                </c:pt>
                <c:pt idx="75">
                  <c:v>89</c:v>
                </c:pt>
                <c:pt idx="76">
                  <c:v>15</c:v>
                </c:pt>
                <c:pt idx="77">
                  <c:v>23</c:v>
                </c:pt>
                <c:pt idx="78">
                  <c:v>63</c:v>
                </c:pt>
                <c:pt idx="79">
                  <c:v>24</c:v>
                </c:pt>
                <c:pt idx="80">
                  <c:v>77</c:v>
                </c:pt>
                <c:pt idx="81">
                  <c:v>34</c:v>
                </c:pt>
                <c:pt idx="82">
                  <c:v>10</c:v>
                </c:pt>
                <c:pt idx="83">
                  <c:v>7</c:v>
                </c:pt>
                <c:pt idx="84">
                  <c:v>16</c:v>
                </c:pt>
                <c:pt idx="85">
                  <c:v>33</c:v>
                </c:pt>
                <c:pt idx="86">
                  <c:v>206</c:v>
                </c:pt>
                <c:pt idx="87">
                  <c:v>66</c:v>
                </c:pt>
                <c:pt idx="88">
                  <c:v>55</c:v>
                </c:pt>
                <c:pt idx="89">
                  <c:v>456</c:v>
                </c:pt>
                <c:pt idx="90">
                  <c:v>33</c:v>
                </c:pt>
                <c:pt idx="91">
                  <c:v>42</c:v>
                </c:pt>
                <c:pt idx="92">
                  <c:v>13</c:v>
                </c:pt>
                <c:pt idx="93">
                  <c:v>17</c:v>
                </c:pt>
                <c:pt idx="94">
                  <c:v>299</c:v>
                </c:pt>
                <c:pt idx="95">
                  <c:v>53</c:v>
                </c:pt>
                <c:pt idx="96">
                  <c:v>221</c:v>
                </c:pt>
                <c:pt idx="97">
                  <c:v>35</c:v>
                </c:pt>
                <c:pt idx="98">
                  <c:v>43</c:v>
                </c:pt>
                <c:pt idx="99">
                  <c:v>100</c:v>
                </c:pt>
                <c:pt idx="100">
                  <c:v>18</c:v>
                </c:pt>
                <c:pt idx="101">
                  <c:v>45</c:v>
                </c:pt>
                <c:pt idx="102">
                  <c:v>66</c:v>
                </c:pt>
                <c:pt idx="103">
                  <c:v>61</c:v>
                </c:pt>
                <c:pt idx="104">
                  <c:v>37</c:v>
                </c:pt>
                <c:pt idx="105">
                  <c:v>73</c:v>
                </c:pt>
                <c:pt idx="106">
                  <c:v>67</c:v>
                </c:pt>
                <c:pt idx="107">
                  <c:v>40</c:v>
                </c:pt>
                <c:pt idx="108">
                  <c:v>136</c:v>
                </c:pt>
                <c:pt idx="109">
                  <c:v>11</c:v>
                </c:pt>
                <c:pt idx="110">
                  <c:v>31</c:v>
                </c:pt>
                <c:pt idx="111">
                  <c:v>61</c:v>
                </c:pt>
                <c:pt idx="112">
                  <c:v>95</c:v>
                </c:pt>
                <c:pt idx="113">
                  <c:v>10</c:v>
                </c:pt>
                <c:pt idx="114">
                  <c:v>18</c:v>
                </c:pt>
                <c:pt idx="115">
                  <c:v>40</c:v>
                </c:pt>
                <c:pt idx="116">
                  <c:v>35</c:v>
                </c:pt>
                <c:pt idx="117">
                  <c:v>27</c:v>
                </c:pt>
                <c:pt idx="118">
                  <c:v>12</c:v>
                </c:pt>
                <c:pt idx="119">
                  <c:v>31</c:v>
                </c:pt>
                <c:pt idx="120">
                  <c:v>43</c:v>
                </c:pt>
                <c:pt idx="121">
                  <c:v>9</c:v>
                </c:pt>
                <c:pt idx="122">
                  <c:v>20</c:v>
                </c:pt>
                <c:pt idx="123">
                  <c:v>64</c:v>
                </c:pt>
                <c:pt idx="124">
                  <c:v>43</c:v>
                </c:pt>
                <c:pt idx="125">
                  <c:v>55</c:v>
                </c:pt>
                <c:pt idx="126">
                  <c:v>64</c:v>
                </c:pt>
                <c:pt idx="127">
                  <c:v>67</c:v>
                </c:pt>
                <c:pt idx="128">
                  <c:v>58</c:v>
                </c:pt>
                <c:pt idx="129">
                  <c:v>243</c:v>
                </c:pt>
                <c:pt idx="130">
                  <c:v>42</c:v>
                </c:pt>
                <c:pt idx="131">
                  <c:v>143</c:v>
                </c:pt>
                <c:pt idx="132">
                  <c:v>46</c:v>
                </c:pt>
                <c:pt idx="133">
                  <c:v>77</c:v>
                </c:pt>
                <c:pt idx="134">
                  <c:v>41</c:v>
                </c:pt>
                <c:pt idx="135">
                  <c:v>64</c:v>
                </c:pt>
                <c:pt idx="136">
                  <c:v>13</c:v>
                </c:pt>
                <c:pt idx="137">
                  <c:v>42</c:v>
                </c:pt>
                <c:pt idx="138">
                  <c:v>92</c:v>
                </c:pt>
                <c:pt idx="139">
                  <c:v>6</c:v>
                </c:pt>
                <c:pt idx="140">
                  <c:v>32</c:v>
                </c:pt>
                <c:pt idx="141">
                  <c:v>24</c:v>
                </c:pt>
                <c:pt idx="142">
                  <c:v>32</c:v>
                </c:pt>
                <c:pt idx="143">
                  <c:v>33</c:v>
                </c:pt>
                <c:pt idx="144">
                  <c:v>55</c:v>
                </c:pt>
                <c:pt idx="145">
                  <c:v>130</c:v>
                </c:pt>
                <c:pt idx="146">
                  <c:v>106</c:v>
                </c:pt>
                <c:pt idx="147">
                  <c:v>41</c:v>
                </c:pt>
                <c:pt idx="148">
                  <c:v>51</c:v>
                </c:pt>
                <c:pt idx="149">
                  <c:v>54</c:v>
                </c:pt>
                <c:pt idx="150">
                  <c:v>37</c:v>
                </c:pt>
                <c:pt idx="151">
                  <c:v>20</c:v>
                </c:pt>
                <c:pt idx="152">
                  <c:v>98</c:v>
                </c:pt>
                <c:pt idx="153">
                  <c:v>72</c:v>
                </c:pt>
                <c:pt idx="154">
                  <c:v>22</c:v>
                </c:pt>
                <c:pt idx="155">
                  <c:v>31</c:v>
                </c:pt>
                <c:pt idx="156">
                  <c:v>115</c:v>
                </c:pt>
                <c:pt idx="157">
                  <c:v>46</c:v>
                </c:pt>
                <c:pt idx="158">
                  <c:v>84</c:v>
                </c:pt>
                <c:pt idx="159">
                  <c:v>15</c:v>
                </c:pt>
                <c:pt idx="160">
                  <c:v>19</c:v>
                </c:pt>
                <c:pt idx="161">
                  <c:v>32</c:v>
                </c:pt>
                <c:pt idx="162">
                  <c:v>55</c:v>
                </c:pt>
                <c:pt idx="163">
                  <c:v>18</c:v>
                </c:pt>
                <c:pt idx="164">
                  <c:v>29</c:v>
                </c:pt>
                <c:pt idx="165">
                  <c:v>15</c:v>
                </c:pt>
                <c:pt idx="166">
                  <c:v>22</c:v>
                </c:pt>
                <c:pt idx="167">
                  <c:v>44</c:v>
                </c:pt>
                <c:pt idx="168">
                  <c:v>58</c:v>
                </c:pt>
                <c:pt idx="169">
                  <c:v>86</c:v>
                </c:pt>
                <c:pt idx="170">
                  <c:v>29</c:v>
                </c:pt>
                <c:pt idx="171">
                  <c:v>39</c:v>
                </c:pt>
                <c:pt idx="172">
                  <c:v>23</c:v>
                </c:pt>
                <c:pt idx="173">
                  <c:v>69</c:v>
                </c:pt>
                <c:pt idx="174">
                  <c:v>31</c:v>
                </c:pt>
                <c:pt idx="175">
                  <c:v>28</c:v>
                </c:pt>
                <c:pt idx="176">
                  <c:v>21</c:v>
                </c:pt>
                <c:pt idx="177">
                  <c:v>54</c:v>
                </c:pt>
                <c:pt idx="178">
                  <c:v>28</c:v>
                </c:pt>
                <c:pt idx="179">
                  <c:v>178</c:v>
                </c:pt>
                <c:pt idx="180">
                  <c:v>64</c:v>
                </c:pt>
                <c:pt idx="181">
                  <c:v>36</c:v>
                </c:pt>
                <c:pt idx="182">
                  <c:v>73</c:v>
                </c:pt>
                <c:pt idx="183">
                  <c:v>23</c:v>
                </c:pt>
                <c:pt idx="184">
                  <c:v>73</c:v>
                </c:pt>
                <c:pt idx="185">
                  <c:v>42</c:v>
                </c:pt>
                <c:pt idx="186">
                  <c:v>39</c:v>
                </c:pt>
                <c:pt idx="187">
                  <c:v>27</c:v>
                </c:pt>
                <c:pt idx="188">
                  <c:v>4</c:v>
                </c:pt>
                <c:pt idx="189">
                  <c:v>13</c:v>
                </c:pt>
                <c:pt idx="190">
                  <c:v>43</c:v>
                </c:pt>
                <c:pt idx="191">
                  <c:v>15</c:v>
                </c:pt>
                <c:pt idx="192">
                  <c:v>60</c:v>
                </c:pt>
                <c:pt idx="193">
                  <c:v>29</c:v>
                </c:pt>
                <c:pt idx="194">
                  <c:v>34</c:v>
                </c:pt>
                <c:pt idx="195">
                  <c:v>4</c:v>
                </c:pt>
                <c:pt idx="196">
                  <c:v>477</c:v>
                </c:pt>
                <c:pt idx="197">
                  <c:v>72</c:v>
                </c:pt>
                <c:pt idx="198">
                  <c:v>110</c:v>
                </c:pt>
                <c:pt idx="199">
                  <c:v>48</c:v>
                </c:pt>
                <c:pt idx="200">
                  <c:v>114</c:v>
                </c:pt>
                <c:pt idx="201">
                  <c:v>35</c:v>
                </c:pt>
                <c:pt idx="202">
                  <c:v>7</c:v>
                </c:pt>
                <c:pt idx="203">
                  <c:v>47</c:v>
                </c:pt>
                <c:pt idx="204">
                  <c:v>85</c:v>
                </c:pt>
                <c:pt idx="205">
                  <c:v>28</c:v>
                </c:pt>
                <c:pt idx="206">
                  <c:v>26</c:v>
                </c:pt>
                <c:pt idx="207">
                  <c:v>193</c:v>
                </c:pt>
                <c:pt idx="208">
                  <c:v>28</c:v>
                </c:pt>
                <c:pt idx="209">
                  <c:v>40</c:v>
                </c:pt>
                <c:pt idx="210">
                  <c:v>36</c:v>
                </c:pt>
                <c:pt idx="211">
                  <c:v>28</c:v>
                </c:pt>
                <c:pt idx="212">
                  <c:v>13</c:v>
                </c:pt>
                <c:pt idx="213">
                  <c:v>27</c:v>
                </c:pt>
                <c:pt idx="214">
                  <c:v>34</c:v>
                </c:pt>
                <c:pt idx="215">
                  <c:v>56</c:v>
                </c:pt>
                <c:pt idx="216">
                  <c:v>18</c:v>
                </c:pt>
                <c:pt idx="217">
                  <c:v>32</c:v>
                </c:pt>
                <c:pt idx="218">
                  <c:v>18</c:v>
                </c:pt>
                <c:pt idx="219">
                  <c:v>32</c:v>
                </c:pt>
                <c:pt idx="220">
                  <c:v>16</c:v>
                </c:pt>
                <c:pt idx="221">
                  <c:v>43</c:v>
                </c:pt>
                <c:pt idx="222">
                  <c:v>27</c:v>
                </c:pt>
                <c:pt idx="223">
                  <c:v>13</c:v>
                </c:pt>
                <c:pt idx="224">
                  <c:v>10</c:v>
                </c:pt>
                <c:pt idx="225">
                  <c:v>29</c:v>
                </c:pt>
                <c:pt idx="226">
                  <c:v>36</c:v>
                </c:pt>
                <c:pt idx="227">
                  <c:v>164</c:v>
                </c:pt>
                <c:pt idx="228">
                  <c:v>91</c:v>
                </c:pt>
                <c:pt idx="229">
                  <c:v>43</c:v>
                </c:pt>
                <c:pt idx="230">
                  <c:v>88</c:v>
                </c:pt>
                <c:pt idx="231">
                  <c:v>24</c:v>
                </c:pt>
                <c:pt idx="232">
                  <c:v>192</c:v>
                </c:pt>
                <c:pt idx="233">
                  <c:v>43</c:v>
                </c:pt>
                <c:pt idx="234">
                  <c:v>25</c:v>
                </c:pt>
                <c:pt idx="235">
                  <c:v>86</c:v>
                </c:pt>
                <c:pt idx="236">
                  <c:v>25</c:v>
                </c:pt>
                <c:pt idx="237">
                  <c:v>95</c:v>
                </c:pt>
                <c:pt idx="238">
                  <c:v>27</c:v>
                </c:pt>
                <c:pt idx="239">
                  <c:v>21</c:v>
                </c:pt>
                <c:pt idx="240">
                  <c:v>8</c:v>
                </c:pt>
                <c:pt idx="241">
                  <c:v>13</c:v>
                </c:pt>
                <c:pt idx="242">
                  <c:v>35</c:v>
                </c:pt>
                <c:pt idx="243">
                  <c:v>45</c:v>
                </c:pt>
                <c:pt idx="244">
                  <c:v>114</c:v>
                </c:pt>
                <c:pt idx="245">
                  <c:v>692</c:v>
                </c:pt>
                <c:pt idx="246">
                  <c:v>73</c:v>
                </c:pt>
                <c:pt idx="247">
                  <c:v>32</c:v>
                </c:pt>
                <c:pt idx="248">
                  <c:v>15</c:v>
                </c:pt>
                <c:pt idx="249">
                  <c:v>132</c:v>
                </c:pt>
                <c:pt idx="250">
                  <c:v>31</c:v>
                </c:pt>
                <c:pt idx="251">
                  <c:v>68</c:v>
                </c:pt>
                <c:pt idx="252">
                  <c:v>75</c:v>
                </c:pt>
                <c:pt idx="253">
                  <c:v>27</c:v>
                </c:pt>
                <c:pt idx="254">
                  <c:v>44</c:v>
                </c:pt>
                <c:pt idx="255">
                  <c:v>87</c:v>
                </c:pt>
                <c:pt idx="256">
                  <c:v>38</c:v>
                </c:pt>
                <c:pt idx="257">
                  <c:v>104</c:v>
                </c:pt>
                <c:pt idx="258">
                  <c:v>59</c:v>
                </c:pt>
                <c:pt idx="259">
                  <c:v>35</c:v>
                </c:pt>
                <c:pt idx="260">
                  <c:v>54</c:v>
                </c:pt>
                <c:pt idx="261">
                  <c:v>15</c:v>
                </c:pt>
                <c:pt idx="262">
                  <c:v>35</c:v>
                </c:pt>
                <c:pt idx="263">
                  <c:v>18</c:v>
                </c:pt>
                <c:pt idx="264">
                  <c:v>95</c:v>
                </c:pt>
                <c:pt idx="265">
                  <c:v>28</c:v>
                </c:pt>
                <c:pt idx="266">
                  <c:v>180</c:v>
                </c:pt>
                <c:pt idx="267">
                  <c:v>20</c:v>
                </c:pt>
                <c:pt idx="268">
                  <c:v>51</c:v>
                </c:pt>
                <c:pt idx="269">
                  <c:v>46</c:v>
                </c:pt>
                <c:pt idx="270">
                  <c:v>15</c:v>
                </c:pt>
                <c:pt idx="271">
                  <c:v>28</c:v>
                </c:pt>
                <c:pt idx="272">
                  <c:v>26</c:v>
                </c:pt>
                <c:pt idx="273">
                  <c:v>25</c:v>
                </c:pt>
                <c:pt idx="274">
                  <c:v>57</c:v>
                </c:pt>
                <c:pt idx="275">
                  <c:v>47</c:v>
                </c:pt>
                <c:pt idx="276">
                  <c:v>136</c:v>
                </c:pt>
                <c:pt idx="277">
                  <c:v>48</c:v>
                </c:pt>
                <c:pt idx="278">
                  <c:v>56</c:v>
                </c:pt>
                <c:pt idx="279">
                  <c:v>31</c:v>
                </c:pt>
                <c:pt idx="280">
                  <c:v>48</c:v>
                </c:pt>
                <c:pt idx="281">
                  <c:v>36</c:v>
                </c:pt>
                <c:pt idx="282">
                  <c:v>98</c:v>
                </c:pt>
                <c:pt idx="283">
                  <c:v>100</c:v>
                </c:pt>
                <c:pt idx="284">
                  <c:v>21</c:v>
                </c:pt>
                <c:pt idx="285">
                  <c:v>61</c:v>
                </c:pt>
                <c:pt idx="286">
                  <c:v>36</c:v>
                </c:pt>
                <c:pt idx="287">
                  <c:v>86</c:v>
                </c:pt>
                <c:pt idx="288">
                  <c:v>53</c:v>
                </c:pt>
                <c:pt idx="289">
                  <c:v>28</c:v>
                </c:pt>
                <c:pt idx="290">
                  <c:v>56</c:v>
                </c:pt>
                <c:pt idx="291">
                  <c:v>47</c:v>
                </c:pt>
                <c:pt idx="292">
                  <c:v>120</c:v>
                </c:pt>
                <c:pt idx="293">
                  <c:v>23</c:v>
                </c:pt>
                <c:pt idx="294">
                  <c:v>35</c:v>
                </c:pt>
                <c:pt idx="295">
                  <c:v>32</c:v>
                </c:pt>
                <c:pt idx="296">
                  <c:v>64</c:v>
                </c:pt>
                <c:pt idx="297">
                  <c:v>57</c:v>
                </c:pt>
                <c:pt idx="298">
                  <c:v>309</c:v>
                </c:pt>
                <c:pt idx="299">
                  <c:v>85</c:v>
                </c:pt>
                <c:pt idx="300">
                  <c:v>44</c:v>
                </c:pt>
                <c:pt idx="301">
                  <c:v>89</c:v>
                </c:pt>
                <c:pt idx="302">
                  <c:v>33</c:v>
                </c:pt>
                <c:pt idx="303">
                  <c:v>37</c:v>
                </c:pt>
                <c:pt idx="304">
                  <c:v>40</c:v>
                </c:pt>
                <c:pt idx="305">
                  <c:v>67</c:v>
                </c:pt>
                <c:pt idx="306">
                  <c:v>30</c:v>
                </c:pt>
                <c:pt idx="307">
                  <c:v>45</c:v>
                </c:pt>
                <c:pt idx="308">
                  <c:v>29</c:v>
                </c:pt>
                <c:pt idx="309">
                  <c:v>92</c:v>
                </c:pt>
                <c:pt idx="310">
                  <c:v>19</c:v>
                </c:pt>
                <c:pt idx="311">
                  <c:v>28</c:v>
                </c:pt>
                <c:pt idx="312">
                  <c:v>25</c:v>
                </c:pt>
                <c:pt idx="313">
                  <c:v>57</c:v>
                </c:pt>
                <c:pt idx="314">
                  <c:v>70</c:v>
                </c:pt>
                <c:pt idx="315">
                  <c:v>36</c:v>
                </c:pt>
                <c:pt idx="316">
                  <c:v>51</c:v>
                </c:pt>
                <c:pt idx="317">
                  <c:v>18</c:v>
                </c:pt>
                <c:pt idx="318">
                  <c:v>112</c:v>
                </c:pt>
                <c:pt idx="319">
                  <c:v>68</c:v>
                </c:pt>
                <c:pt idx="320">
                  <c:v>42</c:v>
                </c:pt>
                <c:pt idx="321">
                  <c:v>13</c:v>
                </c:pt>
                <c:pt idx="322">
                  <c:v>55</c:v>
                </c:pt>
                <c:pt idx="323">
                  <c:v>23</c:v>
                </c:pt>
                <c:pt idx="324">
                  <c:v>16</c:v>
                </c:pt>
                <c:pt idx="325">
                  <c:v>50</c:v>
                </c:pt>
                <c:pt idx="326">
                  <c:v>50</c:v>
                </c:pt>
                <c:pt idx="327">
                  <c:v>19</c:v>
                </c:pt>
                <c:pt idx="328">
                  <c:v>6</c:v>
                </c:pt>
                <c:pt idx="329">
                  <c:v>41</c:v>
                </c:pt>
                <c:pt idx="330">
                  <c:v>28</c:v>
                </c:pt>
                <c:pt idx="331">
                  <c:v>36</c:v>
                </c:pt>
                <c:pt idx="332">
                  <c:v>33</c:v>
                </c:pt>
                <c:pt idx="333">
                  <c:v>1</c:v>
                </c:pt>
                <c:pt idx="334">
                  <c:v>36</c:v>
                </c:pt>
                <c:pt idx="335">
                  <c:v>52</c:v>
                </c:pt>
                <c:pt idx="336">
                  <c:v>18</c:v>
                </c:pt>
                <c:pt idx="337">
                  <c:v>73</c:v>
                </c:pt>
                <c:pt idx="338">
                  <c:v>21</c:v>
                </c:pt>
                <c:pt idx="339">
                  <c:v>25</c:v>
                </c:pt>
                <c:pt idx="340">
                  <c:v>49</c:v>
                </c:pt>
                <c:pt idx="341">
                  <c:v>18</c:v>
                </c:pt>
                <c:pt idx="342">
                  <c:v>157</c:v>
                </c:pt>
                <c:pt idx="343">
                  <c:v>42</c:v>
                </c:pt>
                <c:pt idx="344">
                  <c:v>8</c:v>
                </c:pt>
                <c:pt idx="345">
                  <c:v>20</c:v>
                </c:pt>
                <c:pt idx="346">
                  <c:v>11</c:v>
                </c:pt>
                <c:pt idx="347">
                  <c:v>7</c:v>
                </c:pt>
                <c:pt idx="348">
                  <c:v>119</c:v>
                </c:pt>
                <c:pt idx="349">
                  <c:v>38</c:v>
                </c:pt>
                <c:pt idx="350">
                  <c:v>40</c:v>
                </c:pt>
                <c:pt idx="351">
                  <c:v>51</c:v>
                </c:pt>
                <c:pt idx="352">
                  <c:v>40</c:v>
                </c:pt>
                <c:pt idx="353">
                  <c:v>3</c:v>
                </c:pt>
                <c:pt idx="354">
                  <c:v>90</c:v>
                </c:pt>
                <c:pt idx="355">
                  <c:v>60</c:v>
                </c:pt>
                <c:pt idx="356">
                  <c:v>9</c:v>
                </c:pt>
                <c:pt idx="357">
                  <c:v>37</c:v>
                </c:pt>
                <c:pt idx="358">
                  <c:v>15</c:v>
                </c:pt>
                <c:pt idx="359">
                  <c:v>17</c:v>
                </c:pt>
                <c:pt idx="360">
                  <c:v>5</c:v>
                </c:pt>
                <c:pt idx="361">
                  <c:v>68</c:v>
                </c:pt>
                <c:pt idx="362">
                  <c:v>49</c:v>
                </c:pt>
                <c:pt idx="363">
                  <c:v>17</c:v>
                </c:pt>
                <c:pt idx="364">
                  <c:v>22</c:v>
                </c:pt>
                <c:pt idx="365">
                  <c:v>29</c:v>
                </c:pt>
                <c:pt idx="366">
                  <c:v>85</c:v>
                </c:pt>
                <c:pt idx="367">
                  <c:v>49</c:v>
                </c:pt>
                <c:pt idx="368">
                  <c:v>64</c:v>
                </c:pt>
                <c:pt idx="369">
                  <c:v>38</c:v>
                </c:pt>
                <c:pt idx="370">
                  <c:v>30</c:v>
                </c:pt>
                <c:pt idx="371">
                  <c:v>27</c:v>
                </c:pt>
                <c:pt idx="372">
                  <c:v>11</c:v>
                </c:pt>
                <c:pt idx="373">
                  <c:v>23</c:v>
                </c:pt>
                <c:pt idx="374">
                  <c:v>23</c:v>
                </c:pt>
                <c:pt idx="375">
                  <c:v>17</c:v>
                </c:pt>
                <c:pt idx="376">
                  <c:v>879</c:v>
                </c:pt>
                <c:pt idx="377">
                  <c:v>146</c:v>
                </c:pt>
                <c:pt idx="378">
                  <c:v>27</c:v>
                </c:pt>
                <c:pt idx="37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08-471C-83B1-8F893274B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877712"/>
        <c:axId val="416878040"/>
      </c:lineChart>
      <c:catAx>
        <c:axId val="416877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78040"/>
        <c:crosses val="autoZero"/>
        <c:auto val="1"/>
        <c:lblAlgn val="ctr"/>
        <c:lblOffset val="100"/>
        <c:noMultiLvlLbl val="0"/>
      </c:catAx>
      <c:valAx>
        <c:axId val="41687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77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19</c:v>
                </c:pt>
                <c:pt idx="1">
                  <c:v>4</c:v>
                </c:pt>
                <c:pt idx="2">
                  <c:v>41</c:v>
                </c:pt>
                <c:pt idx="3">
                  <c:v>26</c:v>
                </c:pt>
                <c:pt idx="4">
                  <c:v>74</c:v>
                </c:pt>
                <c:pt idx="5">
                  <c:v>31</c:v>
                </c:pt>
                <c:pt idx="6">
                  <c:v>37</c:v>
                </c:pt>
                <c:pt idx="7">
                  <c:v>7</c:v>
                </c:pt>
                <c:pt idx="8">
                  <c:v>13</c:v>
                </c:pt>
                <c:pt idx="9">
                  <c:v>100</c:v>
                </c:pt>
                <c:pt idx="10">
                  <c:v>2</c:v>
                </c:pt>
                <c:pt idx="11">
                  <c:v>32</c:v>
                </c:pt>
                <c:pt idx="12">
                  <c:v>9</c:v>
                </c:pt>
                <c:pt idx="13">
                  <c:v>4</c:v>
                </c:pt>
                <c:pt idx="14">
                  <c:v>11</c:v>
                </c:pt>
                <c:pt idx="15">
                  <c:v>17</c:v>
                </c:pt>
                <c:pt idx="16">
                  <c:v>68</c:v>
                </c:pt>
                <c:pt idx="17">
                  <c:v>11</c:v>
                </c:pt>
                <c:pt idx="18">
                  <c:v>15</c:v>
                </c:pt>
                <c:pt idx="19">
                  <c:v>84</c:v>
                </c:pt>
                <c:pt idx="20">
                  <c:v>17</c:v>
                </c:pt>
                <c:pt idx="21">
                  <c:v>4</c:v>
                </c:pt>
                <c:pt idx="22">
                  <c:v>26</c:v>
                </c:pt>
                <c:pt idx="23">
                  <c:v>9</c:v>
                </c:pt>
                <c:pt idx="24">
                  <c:v>7</c:v>
                </c:pt>
                <c:pt idx="25">
                  <c:v>8</c:v>
                </c:pt>
                <c:pt idx="26">
                  <c:v>5</c:v>
                </c:pt>
                <c:pt idx="27">
                  <c:v>6</c:v>
                </c:pt>
                <c:pt idx="28">
                  <c:v>30</c:v>
                </c:pt>
                <c:pt idx="29">
                  <c:v>7</c:v>
                </c:pt>
                <c:pt idx="30">
                  <c:v>11</c:v>
                </c:pt>
                <c:pt idx="31">
                  <c:v>9</c:v>
                </c:pt>
                <c:pt idx="32">
                  <c:v>40</c:v>
                </c:pt>
                <c:pt idx="33">
                  <c:v>16</c:v>
                </c:pt>
                <c:pt idx="34">
                  <c:v>15</c:v>
                </c:pt>
                <c:pt idx="35">
                  <c:v>17</c:v>
                </c:pt>
                <c:pt idx="36">
                  <c:v>3</c:v>
                </c:pt>
                <c:pt idx="37">
                  <c:v>14</c:v>
                </c:pt>
                <c:pt idx="38">
                  <c:v>22</c:v>
                </c:pt>
                <c:pt idx="39">
                  <c:v>7</c:v>
                </c:pt>
                <c:pt idx="40">
                  <c:v>2</c:v>
                </c:pt>
                <c:pt idx="41">
                  <c:v>26</c:v>
                </c:pt>
                <c:pt idx="42">
                  <c:v>15</c:v>
                </c:pt>
                <c:pt idx="43">
                  <c:v>5</c:v>
                </c:pt>
                <c:pt idx="44">
                  <c:v>6</c:v>
                </c:pt>
                <c:pt idx="45">
                  <c:v>10</c:v>
                </c:pt>
                <c:pt idx="46">
                  <c:v>67</c:v>
                </c:pt>
                <c:pt idx="47">
                  <c:v>3</c:v>
                </c:pt>
                <c:pt idx="48">
                  <c:v>0</c:v>
                </c:pt>
                <c:pt idx="49">
                  <c:v>17</c:v>
                </c:pt>
                <c:pt idx="50">
                  <c:v>8</c:v>
                </c:pt>
                <c:pt idx="51">
                  <c:v>3</c:v>
                </c:pt>
                <c:pt idx="52">
                  <c:v>92</c:v>
                </c:pt>
                <c:pt idx="53">
                  <c:v>5</c:v>
                </c:pt>
                <c:pt idx="54">
                  <c:v>13</c:v>
                </c:pt>
                <c:pt idx="55">
                  <c:v>19</c:v>
                </c:pt>
                <c:pt idx="56">
                  <c:v>1</c:v>
                </c:pt>
                <c:pt idx="57">
                  <c:v>6</c:v>
                </c:pt>
                <c:pt idx="58">
                  <c:v>12</c:v>
                </c:pt>
                <c:pt idx="59">
                  <c:v>16</c:v>
                </c:pt>
                <c:pt idx="60">
                  <c:v>22</c:v>
                </c:pt>
                <c:pt idx="61">
                  <c:v>6</c:v>
                </c:pt>
                <c:pt idx="62">
                  <c:v>51</c:v>
                </c:pt>
                <c:pt idx="63">
                  <c:v>13</c:v>
                </c:pt>
                <c:pt idx="64">
                  <c:v>20</c:v>
                </c:pt>
                <c:pt idx="65">
                  <c:v>616</c:v>
                </c:pt>
                <c:pt idx="66">
                  <c:v>201</c:v>
                </c:pt>
                <c:pt idx="67">
                  <c:v>247</c:v>
                </c:pt>
                <c:pt idx="68">
                  <c:v>179</c:v>
                </c:pt>
                <c:pt idx="69">
                  <c:v>25</c:v>
                </c:pt>
                <c:pt idx="70">
                  <c:v>10</c:v>
                </c:pt>
                <c:pt idx="71">
                  <c:v>62</c:v>
                </c:pt>
                <c:pt idx="72">
                  <c:v>30</c:v>
                </c:pt>
                <c:pt idx="73">
                  <c:v>17</c:v>
                </c:pt>
                <c:pt idx="74">
                  <c:v>6</c:v>
                </c:pt>
                <c:pt idx="75">
                  <c:v>1</c:v>
                </c:pt>
                <c:pt idx="76">
                  <c:v>2</c:v>
                </c:pt>
                <c:pt idx="77">
                  <c:v>8</c:v>
                </c:pt>
                <c:pt idx="78">
                  <c:v>23</c:v>
                </c:pt>
                <c:pt idx="79">
                  <c:v>7</c:v>
                </c:pt>
                <c:pt idx="80">
                  <c:v>43</c:v>
                </c:pt>
                <c:pt idx="81">
                  <c:v>10</c:v>
                </c:pt>
                <c:pt idx="82">
                  <c:v>1</c:v>
                </c:pt>
                <c:pt idx="83">
                  <c:v>0</c:v>
                </c:pt>
                <c:pt idx="84">
                  <c:v>9</c:v>
                </c:pt>
                <c:pt idx="85">
                  <c:v>15</c:v>
                </c:pt>
                <c:pt idx="86">
                  <c:v>39</c:v>
                </c:pt>
                <c:pt idx="87">
                  <c:v>20</c:v>
                </c:pt>
                <c:pt idx="88">
                  <c:v>7</c:v>
                </c:pt>
                <c:pt idx="89">
                  <c:v>61</c:v>
                </c:pt>
                <c:pt idx="90">
                  <c:v>9</c:v>
                </c:pt>
                <c:pt idx="91">
                  <c:v>13</c:v>
                </c:pt>
                <c:pt idx="92">
                  <c:v>1</c:v>
                </c:pt>
                <c:pt idx="93">
                  <c:v>6</c:v>
                </c:pt>
                <c:pt idx="94">
                  <c:v>49</c:v>
                </c:pt>
                <c:pt idx="95">
                  <c:v>14</c:v>
                </c:pt>
                <c:pt idx="96">
                  <c:v>63</c:v>
                </c:pt>
                <c:pt idx="97">
                  <c:v>4</c:v>
                </c:pt>
                <c:pt idx="98">
                  <c:v>19</c:v>
                </c:pt>
                <c:pt idx="99">
                  <c:v>30</c:v>
                </c:pt>
                <c:pt idx="100">
                  <c:v>4</c:v>
                </c:pt>
                <c:pt idx="101">
                  <c:v>9</c:v>
                </c:pt>
                <c:pt idx="102">
                  <c:v>12</c:v>
                </c:pt>
                <c:pt idx="103">
                  <c:v>14</c:v>
                </c:pt>
                <c:pt idx="104">
                  <c:v>19</c:v>
                </c:pt>
                <c:pt idx="105">
                  <c:v>24</c:v>
                </c:pt>
                <c:pt idx="106">
                  <c:v>27</c:v>
                </c:pt>
                <c:pt idx="107">
                  <c:v>14</c:v>
                </c:pt>
                <c:pt idx="108">
                  <c:v>54</c:v>
                </c:pt>
                <c:pt idx="109">
                  <c:v>7</c:v>
                </c:pt>
                <c:pt idx="110">
                  <c:v>3</c:v>
                </c:pt>
                <c:pt idx="111">
                  <c:v>20</c:v>
                </c:pt>
                <c:pt idx="112">
                  <c:v>16</c:v>
                </c:pt>
                <c:pt idx="113">
                  <c:v>3</c:v>
                </c:pt>
                <c:pt idx="114">
                  <c:v>5</c:v>
                </c:pt>
                <c:pt idx="115">
                  <c:v>12</c:v>
                </c:pt>
                <c:pt idx="116">
                  <c:v>7</c:v>
                </c:pt>
                <c:pt idx="117">
                  <c:v>5</c:v>
                </c:pt>
                <c:pt idx="118">
                  <c:v>3</c:v>
                </c:pt>
                <c:pt idx="119">
                  <c:v>11</c:v>
                </c:pt>
                <c:pt idx="120">
                  <c:v>15</c:v>
                </c:pt>
                <c:pt idx="121">
                  <c:v>1</c:v>
                </c:pt>
                <c:pt idx="122">
                  <c:v>5</c:v>
                </c:pt>
                <c:pt idx="123">
                  <c:v>12</c:v>
                </c:pt>
                <c:pt idx="124">
                  <c:v>14</c:v>
                </c:pt>
                <c:pt idx="125">
                  <c:v>23</c:v>
                </c:pt>
                <c:pt idx="126">
                  <c:v>11</c:v>
                </c:pt>
                <c:pt idx="127">
                  <c:v>20</c:v>
                </c:pt>
                <c:pt idx="128">
                  <c:v>24</c:v>
                </c:pt>
                <c:pt idx="129">
                  <c:v>41</c:v>
                </c:pt>
                <c:pt idx="130">
                  <c:v>13</c:v>
                </c:pt>
                <c:pt idx="131">
                  <c:v>27</c:v>
                </c:pt>
                <c:pt idx="132">
                  <c:v>12</c:v>
                </c:pt>
                <c:pt idx="133">
                  <c:v>17</c:v>
                </c:pt>
                <c:pt idx="134">
                  <c:v>16</c:v>
                </c:pt>
                <c:pt idx="135">
                  <c:v>21</c:v>
                </c:pt>
                <c:pt idx="136">
                  <c:v>6</c:v>
                </c:pt>
                <c:pt idx="137">
                  <c:v>15</c:v>
                </c:pt>
                <c:pt idx="138">
                  <c:v>22</c:v>
                </c:pt>
                <c:pt idx="139">
                  <c:v>0</c:v>
                </c:pt>
                <c:pt idx="140">
                  <c:v>8</c:v>
                </c:pt>
                <c:pt idx="141">
                  <c:v>10</c:v>
                </c:pt>
                <c:pt idx="142">
                  <c:v>19</c:v>
                </c:pt>
                <c:pt idx="143">
                  <c:v>14</c:v>
                </c:pt>
                <c:pt idx="144">
                  <c:v>23</c:v>
                </c:pt>
                <c:pt idx="145">
                  <c:v>16</c:v>
                </c:pt>
                <c:pt idx="146">
                  <c:v>44</c:v>
                </c:pt>
                <c:pt idx="147">
                  <c:v>21</c:v>
                </c:pt>
                <c:pt idx="148">
                  <c:v>13</c:v>
                </c:pt>
                <c:pt idx="149">
                  <c:v>20</c:v>
                </c:pt>
                <c:pt idx="150">
                  <c:v>25</c:v>
                </c:pt>
                <c:pt idx="151">
                  <c:v>4</c:v>
                </c:pt>
                <c:pt idx="152">
                  <c:v>44</c:v>
                </c:pt>
                <c:pt idx="153">
                  <c:v>42</c:v>
                </c:pt>
                <c:pt idx="154">
                  <c:v>8</c:v>
                </c:pt>
                <c:pt idx="155">
                  <c:v>14</c:v>
                </c:pt>
                <c:pt idx="156">
                  <c:v>113</c:v>
                </c:pt>
                <c:pt idx="157">
                  <c:v>24</c:v>
                </c:pt>
                <c:pt idx="158">
                  <c:v>48</c:v>
                </c:pt>
                <c:pt idx="159">
                  <c:v>7</c:v>
                </c:pt>
                <c:pt idx="160">
                  <c:v>7</c:v>
                </c:pt>
                <c:pt idx="161">
                  <c:v>20</c:v>
                </c:pt>
                <c:pt idx="162">
                  <c:v>12</c:v>
                </c:pt>
                <c:pt idx="163">
                  <c:v>7</c:v>
                </c:pt>
                <c:pt idx="164">
                  <c:v>5</c:v>
                </c:pt>
                <c:pt idx="165">
                  <c:v>5</c:v>
                </c:pt>
                <c:pt idx="166">
                  <c:v>9</c:v>
                </c:pt>
                <c:pt idx="167">
                  <c:v>15</c:v>
                </c:pt>
                <c:pt idx="168">
                  <c:v>35</c:v>
                </c:pt>
                <c:pt idx="169">
                  <c:v>34</c:v>
                </c:pt>
                <c:pt idx="170">
                  <c:v>9</c:v>
                </c:pt>
                <c:pt idx="171">
                  <c:v>16</c:v>
                </c:pt>
                <c:pt idx="172">
                  <c:v>7</c:v>
                </c:pt>
                <c:pt idx="173">
                  <c:v>13</c:v>
                </c:pt>
                <c:pt idx="174">
                  <c:v>11</c:v>
                </c:pt>
                <c:pt idx="175">
                  <c:v>6</c:v>
                </c:pt>
                <c:pt idx="176">
                  <c:v>5</c:v>
                </c:pt>
                <c:pt idx="177">
                  <c:v>28</c:v>
                </c:pt>
                <c:pt idx="178">
                  <c:v>19</c:v>
                </c:pt>
                <c:pt idx="179">
                  <c:v>47</c:v>
                </c:pt>
                <c:pt idx="180">
                  <c:v>20</c:v>
                </c:pt>
                <c:pt idx="181">
                  <c:v>10</c:v>
                </c:pt>
                <c:pt idx="182">
                  <c:v>24</c:v>
                </c:pt>
                <c:pt idx="183">
                  <c:v>9</c:v>
                </c:pt>
                <c:pt idx="184">
                  <c:v>18</c:v>
                </c:pt>
                <c:pt idx="185">
                  <c:v>11</c:v>
                </c:pt>
                <c:pt idx="186">
                  <c:v>17</c:v>
                </c:pt>
                <c:pt idx="187">
                  <c:v>5</c:v>
                </c:pt>
                <c:pt idx="188">
                  <c:v>1</c:v>
                </c:pt>
                <c:pt idx="189">
                  <c:v>1</c:v>
                </c:pt>
                <c:pt idx="190">
                  <c:v>9</c:v>
                </c:pt>
                <c:pt idx="191">
                  <c:v>4</c:v>
                </c:pt>
                <c:pt idx="192">
                  <c:v>22</c:v>
                </c:pt>
                <c:pt idx="193">
                  <c:v>9</c:v>
                </c:pt>
                <c:pt idx="194">
                  <c:v>11</c:v>
                </c:pt>
                <c:pt idx="195">
                  <c:v>0</c:v>
                </c:pt>
                <c:pt idx="196">
                  <c:v>107</c:v>
                </c:pt>
                <c:pt idx="197">
                  <c:v>30</c:v>
                </c:pt>
                <c:pt idx="198">
                  <c:v>29</c:v>
                </c:pt>
                <c:pt idx="199">
                  <c:v>12</c:v>
                </c:pt>
                <c:pt idx="200">
                  <c:v>41</c:v>
                </c:pt>
                <c:pt idx="201">
                  <c:v>18</c:v>
                </c:pt>
                <c:pt idx="202">
                  <c:v>0</c:v>
                </c:pt>
                <c:pt idx="203">
                  <c:v>16</c:v>
                </c:pt>
                <c:pt idx="204">
                  <c:v>17</c:v>
                </c:pt>
                <c:pt idx="205">
                  <c:v>13</c:v>
                </c:pt>
                <c:pt idx="206">
                  <c:v>5</c:v>
                </c:pt>
                <c:pt idx="207">
                  <c:v>36</c:v>
                </c:pt>
                <c:pt idx="208">
                  <c:v>16</c:v>
                </c:pt>
                <c:pt idx="209">
                  <c:v>15</c:v>
                </c:pt>
                <c:pt idx="210">
                  <c:v>13</c:v>
                </c:pt>
                <c:pt idx="211">
                  <c:v>12</c:v>
                </c:pt>
                <c:pt idx="212">
                  <c:v>5</c:v>
                </c:pt>
                <c:pt idx="213">
                  <c:v>7</c:v>
                </c:pt>
                <c:pt idx="214">
                  <c:v>4</c:v>
                </c:pt>
                <c:pt idx="215">
                  <c:v>16</c:v>
                </c:pt>
                <c:pt idx="216">
                  <c:v>7</c:v>
                </c:pt>
                <c:pt idx="217">
                  <c:v>5</c:v>
                </c:pt>
                <c:pt idx="218">
                  <c:v>8</c:v>
                </c:pt>
                <c:pt idx="219">
                  <c:v>15</c:v>
                </c:pt>
                <c:pt idx="220">
                  <c:v>8</c:v>
                </c:pt>
                <c:pt idx="221">
                  <c:v>14</c:v>
                </c:pt>
                <c:pt idx="222">
                  <c:v>16</c:v>
                </c:pt>
                <c:pt idx="223">
                  <c:v>2</c:v>
                </c:pt>
                <c:pt idx="224">
                  <c:v>0</c:v>
                </c:pt>
                <c:pt idx="225">
                  <c:v>9</c:v>
                </c:pt>
                <c:pt idx="226">
                  <c:v>9</c:v>
                </c:pt>
                <c:pt idx="227">
                  <c:v>35</c:v>
                </c:pt>
                <c:pt idx="228">
                  <c:v>25</c:v>
                </c:pt>
                <c:pt idx="229">
                  <c:v>8</c:v>
                </c:pt>
                <c:pt idx="230">
                  <c:v>17</c:v>
                </c:pt>
                <c:pt idx="231">
                  <c:v>8</c:v>
                </c:pt>
                <c:pt idx="232">
                  <c:v>33</c:v>
                </c:pt>
                <c:pt idx="233">
                  <c:v>8</c:v>
                </c:pt>
                <c:pt idx="234">
                  <c:v>12</c:v>
                </c:pt>
                <c:pt idx="235">
                  <c:v>24</c:v>
                </c:pt>
                <c:pt idx="236">
                  <c:v>6</c:v>
                </c:pt>
                <c:pt idx="237">
                  <c:v>29</c:v>
                </c:pt>
                <c:pt idx="238">
                  <c:v>4</c:v>
                </c:pt>
                <c:pt idx="239">
                  <c:v>5</c:v>
                </c:pt>
                <c:pt idx="240">
                  <c:v>2</c:v>
                </c:pt>
                <c:pt idx="241">
                  <c:v>2</c:v>
                </c:pt>
                <c:pt idx="242">
                  <c:v>29</c:v>
                </c:pt>
                <c:pt idx="243">
                  <c:v>18</c:v>
                </c:pt>
                <c:pt idx="244">
                  <c:v>25</c:v>
                </c:pt>
                <c:pt idx="245">
                  <c:v>162</c:v>
                </c:pt>
                <c:pt idx="246">
                  <c:v>27</c:v>
                </c:pt>
                <c:pt idx="247">
                  <c:v>9</c:v>
                </c:pt>
                <c:pt idx="248">
                  <c:v>8</c:v>
                </c:pt>
                <c:pt idx="249">
                  <c:v>23</c:v>
                </c:pt>
                <c:pt idx="250">
                  <c:v>3</c:v>
                </c:pt>
                <c:pt idx="251">
                  <c:v>15</c:v>
                </c:pt>
                <c:pt idx="252">
                  <c:v>27</c:v>
                </c:pt>
                <c:pt idx="253">
                  <c:v>8</c:v>
                </c:pt>
                <c:pt idx="254">
                  <c:v>26</c:v>
                </c:pt>
                <c:pt idx="255">
                  <c:v>40</c:v>
                </c:pt>
                <c:pt idx="256">
                  <c:v>10</c:v>
                </c:pt>
                <c:pt idx="257">
                  <c:v>27</c:v>
                </c:pt>
                <c:pt idx="258">
                  <c:v>19</c:v>
                </c:pt>
                <c:pt idx="259">
                  <c:v>22</c:v>
                </c:pt>
                <c:pt idx="260">
                  <c:v>20</c:v>
                </c:pt>
                <c:pt idx="261">
                  <c:v>7</c:v>
                </c:pt>
                <c:pt idx="262">
                  <c:v>10</c:v>
                </c:pt>
                <c:pt idx="263">
                  <c:v>5</c:v>
                </c:pt>
                <c:pt idx="264">
                  <c:v>36</c:v>
                </c:pt>
                <c:pt idx="265">
                  <c:v>6</c:v>
                </c:pt>
                <c:pt idx="266">
                  <c:v>33</c:v>
                </c:pt>
                <c:pt idx="267">
                  <c:v>8</c:v>
                </c:pt>
                <c:pt idx="268">
                  <c:v>6</c:v>
                </c:pt>
                <c:pt idx="269">
                  <c:v>13</c:v>
                </c:pt>
                <c:pt idx="270">
                  <c:v>4</c:v>
                </c:pt>
                <c:pt idx="271">
                  <c:v>12</c:v>
                </c:pt>
                <c:pt idx="272">
                  <c:v>6</c:v>
                </c:pt>
                <c:pt idx="273">
                  <c:v>6</c:v>
                </c:pt>
                <c:pt idx="274">
                  <c:v>27</c:v>
                </c:pt>
                <c:pt idx="275">
                  <c:v>18</c:v>
                </c:pt>
                <c:pt idx="276">
                  <c:v>40</c:v>
                </c:pt>
                <c:pt idx="277">
                  <c:v>23</c:v>
                </c:pt>
                <c:pt idx="278">
                  <c:v>17</c:v>
                </c:pt>
                <c:pt idx="279">
                  <c:v>11</c:v>
                </c:pt>
                <c:pt idx="280">
                  <c:v>15</c:v>
                </c:pt>
                <c:pt idx="281">
                  <c:v>37</c:v>
                </c:pt>
                <c:pt idx="282">
                  <c:v>24</c:v>
                </c:pt>
                <c:pt idx="283">
                  <c:v>15</c:v>
                </c:pt>
                <c:pt idx="284">
                  <c:v>28</c:v>
                </c:pt>
                <c:pt idx="285">
                  <c:v>7</c:v>
                </c:pt>
                <c:pt idx="286">
                  <c:v>6</c:v>
                </c:pt>
                <c:pt idx="287">
                  <c:v>16</c:v>
                </c:pt>
                <c:pt idx="288">
                  <c:v>13</c:v>
                </c:pt>
                <c:pt idx="289">
                  <c:v>6</c:v>
                </c:pt>
                <c:pt idx="290">
                  <c:v>14</c:v>
                </c:pt>
                <c:pt idx="291">
                  <c:v>4</c:v>
                </c:pt>
                <c:pt idx="292">
                  <c:v>38</c:v>
                </c:pt>
                <c:pt idx="293">
                  <c:v>6</c:v>
                </c:pt>
                <c:pt idx="294">
                  <c:v>9</c:v>
                </c:pt>
                <c:pt idx="295">
                  <c:v>7</c:v>
                </c:pt>
                <c:pt idx="296">
                  <c:v>16</c:v>
                </c:pt>
                <c:pt idx="297">
                  <c:v>19</c:v>
                </c:pt>
                <c:pt idx="298">
                  <c:v>100</c:v>
                </c:pt>
                <c:pt idx="299">
                  <c:v>14</c:v>
                </c:pt>
                <c:pt idx="300">
                  <c:v>11</c:v>
                </c:pt>
                <c:pt idx="301">
                  <c:v>10</c:v>
                </c:pt>
                <c:pt idx="302">
                  <c:v>5</c:v>
                </c:pt>
                <c:pt idx="303">
                  <c:v>5</c:v>
                </c:pt>
                <c:pt idx="304">
                  <c:v>16</c:v>
                </c:pt>
                <c:pt idx="305">
                  <c:v>14</c:v>
                </c:pt>
                <c:pt idx="306">
                  <c:v>6</c:v>
                </c:pt>
                <c:pt idx="307">
                  <c:v>30</c:v>
                </c:pt>
                <c:pt idx="308">
                  <c:v>5</c:v>
                </c:pt>
                <c:pt idx="309">
                  <c:v>34</c:v>
                </c:pt>
                <c:pt idx="310">
                  <c:v>5</c:v>
                </c:pt>
                <c:pt idx="311">
                  <c:v>11</c:v>
                </c:pt>
                <c:pt idx="312">
                  <c:v>6</c:v>
                </c:pt>
                <c:pt idx="313">
                  <c:v>14</c:v>
                </c:pt>
                <c:pt idx="314">
                  <c:v>7</c:v>
                </c:pt>
                <c:pt idx="315">
                  <c:v>14</c:v>
                </c:pt>
                <c:pt idx="316">
                  <c:v>12</c:v>
                </c:pt>
                <c:pt idx="317">
                  <c:v>3</c:v>
                </c:pt>
                <c:pt idx="318">
                  <c:v>36</c:v>
                </c:pt>
                <c:pt idx="319">
                  <c:v>13</c:v>
                </c:pt>
                <c:pt idx="320">
                  <c:v>6</c:v>
                </c:pt>
                <c:pt idx="321">
                  <c:v>2</c:v>
                </c:pt>
                <c:pt idx="322">
                  <c:v>13</c:v>
                </c:pt>
                <c:pt idx="323">
                  <c:v>3</c:v>
                </c:pt>
                <c:pt idx="324">
                  <c:v>5</c:v>
                </c:pt>
                <c:pt idx="325">
                  <c:v>29</c:v>
                </c:pt>
                <c:pt idx="326">
                  <c:v>13</c:v>
                </c:pt>
                <c:pt idx="327">
                  <c:v>9</c:v>
                </c:pt>
                <c:pt idx="328">
                  <c:v>2</c:v>
                </c:pt>
                <c:pt idx="329">
                  <c:v>7</c:v>
                </c:pt>
                <c:pt idx="330">
                  <c:v>8</c:v>
                </c:pt>
                <c:pt idx="331">
                  <c:v>7</c:v>
                </c:pt>
                <c:pt idx="332">
                  <c:v>8</c:v>
                </c:pt>
                <c:pt idx="333">
                  <c:v>1</c:v>
                </c:pt>
                <c:pt idx="334">
                  <c:v>13</c:v>
                </c:pt>
                <c:pt idx="335">
                  <c:v>21</c:v>
                </c:pt>
                <c:pt idx="336">
                  <c:v>1</c:v>
                </c:pt>
                <c:pt idx="337">
                  <c:v>18</c:v>
                </c:pt>
                <c:pt idx="338">
                  <c:v>5</c:v>
                </c:pt>
                <c:pt idx="339">
                  <c:v>3</c:v>
                </c:pt>
                <c:pt idx="340">
                  <c:v>3</c:v>
                </c:pt>
                <c:pt idx="341">
                  <c:v>14</c:v>
                </c:pt>
                <c:pt idx="342">
                  <c:v>34</c:v>
                </c:pt>
                <c:pt idx="343">
                  <c:v>12</c:v>
                </c:pt>
                <c:pt idx="344">
                  <c:v>5</c:v>
                </c:pt>
                <c:pt idx="345">
                  <c:v>11</c:v>
                </c:pt>
                <c:pt idx="346">
                  <c:v>2</c:v>
                </c:pt>
                <c:pt idx="347">
                  <c:v>2</c:v>
                </c:pt>
                <c:pt idx="348">
                  <c:v>25</c:v>
                </c:pt>
                <c:pt idx="349">
                  <c:v>8</c:v>
                </c:pt>
                <c:pt idx="350">
                  <c:v>7</c:v>
                </c:pt>
                <c:pt idx="351">
                  <c:v>7</c:v>
                </c:pt>
                <c:pt idx="352">
                  <c:v>10</c:v>
                </c:pt>
                <c:pt idx="353">
                  <c:v>1</c:v>
                </c:pt>
                <c:pt idx="354">
                  <c:v>22</c:v>
                </c:pt>
                <c:pt idx="355">
                  <c:v>9</c:v>
                </c:pt>
                <c:pt idx="356">
                  <c:v>1</c:v>
                </c:pt>
                <c:pt idx="357">
                  <c:v>17</c:v>
                </c:pt>
                <c:pt idx="358">
                  <c:v>3</c:v>
                </c:pt>
                <c:pt idx="359">
                  <c:v>8</c:v>
                </c:pt>
                <c:pt idx="360">
                  <c:v>1</c:v>
                </c:pt>
                <c:pt idx="361">
                  <c:v>14</c:v>
                </c:pt>
                <c:pt idx="362">
                  <c:v>18</c:v>
                </c:pt>
                <c:pt idx="363">
                  <c:v>4</c:v>
                </c:pt>
                <c:pt idx="364">
                  <c:v>4</c:v>
                </c:pt>
                <c:pt idx="365">
                  <c:v>11</c:v>
                </c:pt>
                <c:pt idx="366">
                  <c:v>14</c:v>
                </c:pt>
                <c:pt idx="367">
                  <c:v>13</c:v>
                </c:pt>
                <c:pt idx="368">
                  <c:v>33</c:v>
                </c:pt>
                <c:pt idx="369">
                  <c:v>6</c:v>
                </c:pt>
                <c:pt idx="370">
                  <c:v>13</c:v>
                </c:pt>
                <c:pt idx="371">
                  <c:v>7</c:v>
                </c:pt>
                <c:pt idx="372">
                  <c:v>8</c:v>
                </c:pt>
                <c:pt idx="373">
                  <c:v>8</c:v>
                </c:pt>
                <c:pt idx="374">
                  <c:v>9</c:v>
                </c:pt>
                <c:pt idx="375">
                  <c:v>6</c:v>
                </c:pt>
                <c:pt idx="376">
                  <c:v>178</c:v>
                </c:pt>
                <c:pt idx="377">
                  <c:v>38</c:v>
                </c:pt>
                <c:pt idx="378">
                  <c:v>12</c:v>
                </c:pt>
                <c:pt idx="37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7A-4C40-819B-985A537DC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856064"/>
        <c:axId val="416848520"/>
      </c:lineChart>
      <c:catAx>
        <c:axId val="41685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48520"/>
        <c:crosses val="autoZero"/>
        <c:auto val="1"/>
        <c:lblAlgn val="ctr"/>
        <c:lblOffset val="100"/>
        <c:noMultiLvlLbl val="0"/>
      </c:catAx>
      <c:valAx>
        <c:axId val="41684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85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@ndr2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5</c:v>
                </c:pt>
                <c:pt idx="1">
                  <c:v>12</c:v>
                </c:pt>
                <c:pt idx="2">
                  <c:v>158</c:v>
                </c:pt>
                <c:pt idx="3">
                  <c:v>63</c:v>
                </c:pt>
                <c:pt idx="4">
                  <c:v>18</c:v>
                </c:pt>
                <c:pt idx="5">
                  <c:v>9</c:v>
                </c:pt>
                <c:pt idx="6">
                  <c:v>22</c:v>
                </c:pt>
                <c:pt idx="7">
                  <c:v>11</c:v>
                </c:pt>
                <c:pt idx="8">
                  <c:v>9</c:v>
                </c:pt>
                <c:pt idx="9">
                  <c:v>60</c:v>
                </c:pt>
                <c:pt idx="10">
                  <c:v>27</c:v>
                </c:pt>
                <c:pt idx="11">
                  <c:v>26</c:v>
                </c:pt>
                <c:pt idx="12">
                  <c:v>25</c:v>
                </c:pt>
                <c:pt idx="13">
                  <c:v>5</c:v>
                </c:pt>
                <c:pt idx="14">
                  <c:v>11</c:v>
                </c:pt>
                <c:pt idx="15">
                  <c:v>49</c:v>
                </c:pt>
                <c:pt idx="16">
                  <c:v>13</c:v>
                </c:pt>
                <c:pt idx="17">
                  <c:v>5</c:v>
                </c:pt>
                <c:pt idx="18">
                  <c:v>2</c:v>
                </c:pt>
                <c:pt idx="19">
                  <c:v>40</c:v>
                </c:pt>
                <c:pt idx="20">
                  <c:v>18</c:v>
                </c:pt>
                <c:pt idx="21">
                  <c:v>14</c:v>
                </c:pt>
                <c:pt idx="22">
                  <c:v>25</c:v>
                </c:pt>
                <c:pt idx="23">
                  <c:v>18</c:v>
                </c:pt>
                <c:pt idx="24">
                  <c:v>6</c:v>
                </c:pt>
                <c:pt idx="25">
                  <c:v>15</c:v>
                </c:pt>
                <c:pt idx="26">
                  <c:v>11</c:v>
                </c:pt>
                <c:pt idx="27">
                  <c:v>9</c:v>
                </c:pt>
                <c:pt idx="28">
                  <c:v>20</c:v>
                </c:pt>
                <c:pt idx="29">
                  <c:v>19</c:v>
                </c:pt>
                <c:pt idx="30">
                  <c:v>9</c:v>
                </c:pt>
                <c:pt idx="31">
                  <c:v>23</c:v>
                </c:pt>
                <c:pt idx="32">
                  <c:v>18</c:v>
                </c:pt>
                <c:pt idx="33">
                  <c:v>9</c:v>
                </c:pt>
                <c:pt idx="34">
                  <c:v>13</c:v>
                </c:pt>
                <c:pt idx="35">
                  <c:v>11</c:v>
                </c:pt>
                <c:pt idx="36">
                  <c:v>7</c:v>
                </c:pt>
                <c:pt idx="37">
                  <c:v>11</c:v>
                </c:pt>
                <c:pt idx="38">
                  <c:v>9</c:v>
                </c:pt>
                <c:pt idx="39">
                  <c:v>14</c:v>
                </c:pt>
                <c:pt idx="40">
                  <c:v>8</c:v>
                </c:pt>
                <c:pt idx="41">
                  <c:v>23</c:v>
                </c:pt>
                <c:pt idx="42">
                  <c:v>21</c:v>
                </c:pt>
                <c:pt idx="43">
                  <c:v>12</c:v>
                </c:pt>
                <c:pt idx="44">
                  <c:v>11</c:v>
                </c:pt>
                <c:pt idx="45">
                  <c:v>7</c:v>
                </c:pt>
                <c:pt idx="46">
                  <c:v>21</c:v>
                </c:pt>
                <c:pt idx="47">
                  <c:v>8</c:v>
                </c:pt>
                <c:pt idx="48">
                  <c:v>3</c:v>
                </c:pt>
                <c:pt idx="49">
                  <c:v>7</c:v>
                </c:pt>
                <c:pt idx="50">
                  <c:v>5</c:v>
                </c:pt>
                <c:pt idx="51">
                  <c:v>2</c:v>
                </c:pt>
                <c:pt idx="52">
                  <c:v>22</c:v>
                </c:pt>
                <c:pt idx="53">
                  <c:v>14</c:v>
                </c:pt>
                <c:pt idx="54">
                  <c:v>6</c:v>
                </c:pt>
                <c:pt idx="55">
                  <c:v>6</c:v>
                </c:pt>
                <c:pt idx="56">
                  <c:v>3</c:v>
                </c:pt>
                <c:pt idx="57">
                  <c:v>14</c:v>
                </c:pt>
                <c:pt idx="58">
                  <c:v>11</c:v>
                </c:pt>
                <c:pt idx="59">
                  <c:v>27</c:v>
                </c:pt>
                <c:pt idx="60">
                  <c:v>17</c:v>
                </c:pt>
                <c:pt idx="61">
                  <c:v>2</c:v>
                </c:pt>
                <c:pt idx="62">
                  <c:v>13</c:v>
                </c:pt>
                <c:pt idx="63">
                  <c:v>8</c:v>
                </c:pt>
                <c:pt idx="64">
                  <c:v>16</c:v>
                </c:pt>
                <c:pt idx="65">
                  <c:v>20</c:v>
                </c:pt>
                <c:pt idx="66">
                  <c:v>81</c:v>
                </c:pt>
                <c:pt idx="67">
                  <c:v>123</c:v>
                </c:pt>
                <c:pt idx="68">
                  <c:v>40</c:v>
                </c:pt>
                <c:pt idx="69">
                  <c:v>26</c:v>
                </c:pt>
                <c:pt idx="70">
                  <c:v>11</c:v>
                </c:pt>
                <c:pt idx="71">
                  <c:v>20</c:v>
                </c:pt>
                <c:pt idx="72">
                  <c:v>14</c:v>
                </c:pt>
                <c:pt idx="73">
                  <c:v>11</c:v>
                </c:pt>
                <c:pt idx="74">
                  <c:v>12</c:v>
                </c:pt>
                <c:pt idx="75">
                  <c:v>13</c:v>
                </c:pt>
                <c:pt idx="76">
                  <c:v>13</c:v>
                </c:pt>
                <c:pt idx="77">
                  <c:v>10</c:v>
                </c:pt>
                <c:pt idx="78">
                  <c:v>8</c:v>
                </c:pt>
                <c:pt idx="79">
                  <c:v>9</c:v>
                </c:pt>
                <c:pt idx="80">
                  <c:v>30</c:v>
                </c:pt>
                <c:pt idx="81">
                  <c:v>10</c:v>
                </c:pt>
                <c:pt idx="82">
                  <c:v>10</c:v>
                </c:pt>
                <c:pt idx="83">
                  <c:v>11</c:v>
                </c:pt>
                <c:pt idx="84">
                  <c:v>14</c:v>
                </c:pt>
                <c:pt idx="85">
                  <c:v>11</c:v>
                </c:pt>
                <c:pt idx="86">
                  <c:v>9</c:v>
                </c:pt>
                <c:pt idx="87">
                  <c:v>20</c:v>
                </c:pt>
                <c:pt idx="88">
                  <c:v>25</c:v>
                </c:pt>
                <c:pt idx="89">
                  <c:v>30</c:v>
                </c:pt>
                <c:pt idx="90">
                  <c:v>38</c:v>
                </c:pt>
                <c:pt idx="91">
                  <c:v>5</c:v>
                </c:pt>
                <c:pt idx="92">
                  <c:v>11</c:v>
                </c:pt>
                <c:pt idx="93">
                  <c:v>4</c:v>
                </c:pt>
                <c:pt idx="94">
                  <c:v>26</c:v>
                </c:pt>
                <c:pt idx="95">
                  <c:v>17</c:v>
                </c:pt>
                <c:pt idx="96">
                  <c:v>12</c:v>
                </c:pt>
                <c:pt idx="97">
                  <c:v>16</c:v>
                </c:pt>
                <c:pt idx="98">
                  <c:v>9</c:v>
                </c:pt>
                <c:pt idx="99">
                  <c:v>39</c:v>
                </c:pt>
                <c:pt idx="100">
                  <c:v>9</c:v>
                </c:pt>
                <c:pt idx="101">
                  <c:v>8</c:v>
                </c:pt>
                <c:pt idx="102">
                  <c:v>15</c:v>
                </c:pt>
                <c:pt idx="103">
                  <c:v>13</c:v>
                </c:pt>
                <c:pt idx="104">
                  <c:v>14</c:v>
                </c:pt>
                <c:pt idx="105">
                  <c:v>9</c:v>
                </c:pt>
                <c:pt idx="106">
                  <c:v>10</c:v>
                </c:pt>
                <c:pt idx="107">
                  <c:v>13</c:v>
                </c:pt>
                <c:pt idx="108">
                  <c:v>29</c:v>
                </c:pt>
                <c:pt idx="109">
                  <c:v>8</c:v>
                </c:pt>
                <c:pt idx="110">
                  <c:v>24</c:v>
                </c:pt>
                <c:pt idx="111">
                  <c:v>10</c:v>
                </c:pt>
                <c:pt idx="112">
                  <c:v>13</c:v>
                </c:pt>
                <c:pt idx="113">
                  <c:v>10</c:v>
                </c:pt>
                <c:pt idx="114">
                  <c:v>5</c:v>
                </c:pt>
                <c:pt idx="115">
                  <c:v>27</c:v>
                </c:pt>
                <c:pt idx="116">
                  <c:v>13</c:v>
                </c:pt>
                <c:pt idx="117">
                  <c:v>14</c:v>
                </c:pt>
                <c:pt idx="118">
                  <c:v>4</c:v>
                </c:pt>
                <c:pt idx="119">
                  <c:v>13</c:v>
                </c:pt>
                <c:pt idx="120">
                  <c:v>14</c:v>
                </c:pt>
                <c:pt idx="121">
                  <c:v>8</c:v>
                </c:pt>
                <c:pt idx="122">
                  <c:v>8</c:v>
                </c:pt>
                <c:pt idx="123">
                  <c:v>17</c:v>
                </c:pt>
                <c:pt idx="124">
                  <c:v>7</c:v>
                </c:pt>
                <c:pt idx="125">
                  <c:v>9</c:v>
                </c:pt>
                <c:pt idx="126">
                  <c:v>11</c:v>
                </c:pt>
                <c:pt idx="127">
                  <c:v>6</c:v>
                </c:pt>
                <c:pt idx="128">
                  <c:v>20</c:v>
                </c:pt>
                <c:pt idx="129">
                  <c:v>51</c:v>
                </c:pt>
                <c:pt idx="130">
                  <c:v>31</c:v>
                </c:pt>
                <c:pt idx="131">
                  <c:v>44</c:v>
                </c:pt>
                <c:pt idx="132">
                  <c:v>9</c:v>
                </c:pt>
                <c:pt idx="133">
                  <c:v>8</c:v>
                </c:pt>
                <c:pt idx="134">
                  <c:v>4</c:v>
                </c:pt>
                <c:pt idx="135">
                  <c:v>16</c:v>
                </c:pt>
                <c:pt idx="136">
                  <c:v>12</c:v>
                </c:pt>
                <c:pt idx="137">
                  <c:v>49</c:v>
                </c:pt>
                <c:pt idx="138">
                  <c:v>54</c:v>
                </c:pt>
                <c:pt idx="139">
                  <c:v>29</c:v>
                </c:pt>
                <c:pt idx="140">
                  <c:v>16</c:v>
                </c:pt>
                <c:pt idx="141">
                  <c:v>21</c:v>
                </c:pt>
                <c:pt idx="142">
                  <c:v>18</c:v>
                </c:pt>
                <c:pt idx="143">
                  <c:v>23</c:v>
                </c:pt>
                <c:pt idx="144">
                  <c:v>13</c:v>
                </c:pt>
                <c:pt idx="145">
                  <c:v>9</c:v>
                </c:pt>
                <c:pt idx="146">
                  <c:v>22</c:v>
                </c:pt>
                <c:pt idx="147">
                  <c:v>8</c:v>
                </c:pt>
                <c:pt idx="148">
                  <c:v>4</c:v>
                </c:pt>
                <c:pt idx="149">
                  <c:v>20</c:v>
                </c:pt>
                <c:pt idx="150">
                  <c:v>5</c:v>
                </c:pt>
                <c:pt idx="151">
                  <c:v>3</c:v>
                </c:pt>
                <c:pt idx="152">
                  <c:v>31</c:v>
                </c:pt>
                <c:pt idx="153">
                  <c:v>10</c:v>
                </c:pt>
                <c:pt idx="154">
                  <c:v>6</c:v>
                </c:pt>
                <c:pt idx="155">
                  <c:v>10</c:v>
                </c:pt>
                <c:pt idx="156">
                  <c:v>17</c:v>
                </c:pt>
                <c:pt idx="157">
                  <c:v>72</c:v>
                </c:pt>
                <c:pt idx="158">
                  <c:v>17</c:v>
                </c:pt>
                <c:pt idx="159">
                  <c:v>0</c:v>
                </c:pt>
                <c:pt idx="160">
                  <c:v>5</c:v>
                </c:pt>
                <c:pt idx="161">
                  <c:v>6</c:v>
                </c:pt>
                <c:pt idx="162">
                  <c:v>4</c:v>
                </c:pt>
                <c:pt idx="163">
                  <c:v>14</c:v>
                </c:pt>
                <c:pt idx="164">
                  <c:v>10</c:v>
                </c:pt>
                <c:pt idx="165">
                  <c:v>39</c:v>
                </c:pt>
                <c:pt idx="166">
                  <c:v>9</c:v>
                </c:pt>
                <c:pt idx="167">
                  <c:v>9</c:v>
                </c:pt>
                <c:pt idx="168">
                  <c:v>19</c:v>
                </c:pt>
                <c:pt idx="169">
                  <c:v>39</c:v>
                </c:pt>
                <c:pt idx="170">
                  <c:v>11</c:v>
                </c:pt>
                <c:pt idx="171">
                  <c:v>13</c:v>
                </c:pt>
                <c:pt idx="172">
                  <c:v>11</c:v>
                </c:pt>
                <c:pt idx="173">
                  <c:v>31</c:v>
                </c:pt>
                <c:pt idx="174">
                  <c:v>10</c:v>
                </c:pt>
                <c:pt idx="175">
                  <c:v>10</c:v>
                </c:pt>
                <c:pt idx="176">
                  <c:v>13</c:v>
                </c:pt>
                <c:pt idx="177">
                  <c:v>8</c:v>
                </c:pt>
                <c:pt idx="178">
                  <c:v>16</c:v>
                </c:pt>
                <c:pt idx="179">
                  <c:v>27</c:v>
                </c:pt>
                <c:pt idx="180">
                  <c:v>9</c:v>
                </c:pt>
                <c:pt idx="181">
                  <c:v>10</c:v>
                </c:pt>
                <c:pt idx="182">
                  <c:v>18</c:v>
                </c:pt>
                <c:pt idx="183">
                  <c:v>14</c:v>
                </c:pt>
                <c:pt idx="184">
                  <c:v>16</c:v>
                </c:pt>
                <c:pt idx="185">
                  <c:v>15</c:v>
                </c:pt>
                <c:pt idx="186">
                  <c:v>10</c:v>
                </c:pt>
                <c:pt idx="187">
                  <c:v>7</c:v>
                </c:pt>
                <c:pt idx="188">
                  <c:v>2</c:v>
                </c:pt>
                <c:pt idx="189">
                  <c:v>10</c:v>
                </c:pt>
                <c:pt idx="190">
                  <c:v>14</c:v>
                </c:pt>
                <c:pt idx="191">
                  <c:v>2</c:v>
                </c:pt>
                <c:pt idx="192">
                  <c:v>14</c:v>
                </c:pt>
                <c:pt idx="193">
                  <c:v>9</c:v>
                </c:pt>
                <c:pt idx="194">
                  <c:v>1</c:v>
                </c:pt>
                <c:pt idx="195">
                  <c:v>4</c:v>
                </c:pt>
                <c:pt idx="196">
                  <c:v>9</c:v>
                </c:pt>
                <c:pt idx="197">
                  <c:v>17</c:v>
                </c:pt>
                <c:pt idx="198">
                  <c:v>13</c:v>
                </c:pt>
                <c:pt idx="199">
                  <c:v>11</c:v>
                </c:pt>
                <c:pt idx="200">
                  <c:v>17</c:v>
                </c:pt>
                <c:pt idx="201">
                  <c:v>22</c:v>
                </c:pt>
                <c:pt idx="202">
                  <c:v>6</c:v>
                </c:pt>
                <c:pt idx="203">
                  <c:v>8</c:v>
                </c:pt>
                <c:pt idx="204">
                  <c:v>10</c:v>
                </c:pt>
                <c:pt idx="205">
                  <c:v>6</c:v>
                </c:pt>
                <c:pt idx="206">
                  <c:v>12</c:v>
                </c:pt>
                <c:pt idx="207">
                  <c:v>12</c:v>
                </c:pt>
                <c:pt idx="208">
                  <c:v>17</c:v>
                </c:pt>
                <c:pt idx="209">
                  <c:v>7</c:v>
                </c:pt>
                <c:pt idx="210">
                  <c:v>14</c:v>
                </c:pt>
                <c:pt idx="211">
                  <c:v>8</c:v>
                </c:pt>
                <c:pt idx="212">
                  <c:v>5</c:v>
                </c:pt>
                <c:pt idx="213">
                  <c:v>9</c:v>
                </c:pt>
                <c:pt idx="214">
                  <c:v>10</c:v>
                </c:pt>
                <c:pt idx="215">
                  <c:v>16</c:v>
                </c:pt>
                <c:pt idx="216">
                  <c:v>15</c:v>
                </c:pt>
                <c:pt idx="217">
                  <c:v>20</c:v>
                </c:pt>
                <c:pt idx="218">
                  <c:v>14</c:v>
                </c:pt>
                <c:pt idx="219">
                  <c:v>18</c:v>
                </c:pt>
                <c:pt idx="220">
                  <c:v>5</c:v>
                </c:pt>
                <c:pt idx="221">
                  <c:v>9</c:v>
                </c:pt>
                <c:pt idx="222">
                  <c:v>17</c:v>
                </c:pt>
                <c:pt idx="223">
                  <c:v>5</c:v>
                </c:pt>
                <c:pt idx="224">
                  <c:v>7</c:v>
                </c:pt>
                <c:pt idx="225">
                  <c:v>9</c:v>
                </c:pt>
                <c:pt idx="226">
                  <c:v>10</c:v>
                </c:pt>
                <c:pt idx="227">
                  <c:v>18</c:v>
                </c:pt>
                <c:pt idx="228">
                  <c:v>10</c:v>
                </c:pt>
                <c:pt idx="229">
                  <c:v>17</c:v>
                </c:pt>
                <c:pt idx="230">
                  <c:v>9</c:v>
                </c:pt>
                <c:pt idx="231">
                  <c:v>7</c:v>
                </c:pt>
                <c:pt idx="232">
                  <c:v>13</c:v>
                </c:pt>
                <c:pt idx="233">
                  <c:v>18</c:v>
                </c:pt>
                <c:pt idx="234">
                  <c:v>12</c:v>
                </c:pt>
                <c:pt idx="235">
                  <c:v>46</c:v>
                </c:pt>
                <c:pt idx="236">
                  <c:v>5</c:v>
                </c:pt>
                <c:pt idx="237">
                  <c:v>20</c:v>
                </c:pt>
                <c:pt idx="238">
                  <c:v>13</c:v>
                </c:pt>
                <c:pt idx="239">
                  <c:v>3</c:v>
                </c:pt>
                <c:pt idx="240">
                  <c:v>2</c:v>
                </c:pt>
                <c:pt idx="241">
                  <c:v>4</c:v>
                </c:pt>
                <c:pt idx="242">
                  <c:v>2</c:v>
                </c:pt>
                <c:pt idx="243">
                  <c:v>8</c:v>
                </c:pt>
                <c:pt idx="244">
                  <c:v>99</c:v>
                </c:pt>
                <c:pt idx="245">
                  <c:v>75</c:v>
                </c:pt>
                <c:pt idx="246">
                  <c:v>22</c:v>
                </c:pt>
                <c:pt idx="247">
                  <c:v>14</c:v>
                </c:pt>
                <c:pt idx="248">
                  <c:v>6</c:v>
                </c:pt>
                <c:pt idx="249">
                  <c:v>11</c:v>
                </c:pt>
                <c:pt idx="250">
                  <c:v>9</c:v>
                </c:pt>
                <c:pt idx="251">
                  <c:v>21</c:v>
                </c:pt>
                <c:pt idx="252">
                  <c:v>17</c:v>
                </c:pt>
                <c:pt idx="253">
                  <c:v>6</c:v>
                </c:pt>
                <c:pt idx="254">
                  <c:v>13</c:v>
                </c:pt>
                <c:pt idx="255">
                  <c:v>9</c:v>
                </c:pt>
                <c:pt idx="256">
                  <c:v>16</c:v>
                </c:pt>
                <c:pt idx="257">
                  <c:v>20</c:v>
                </c:pt>
                <c:pt idx="258">
                  <c:v>7</c:v>
                </c:pt>
                <c:pt idx="259">
                  <c:v>8</c:v>
                </c:pt>
                <c:pt idx="260">
                  <c:v>8</c:v>
                </c:pt>
                <c:pt idx="261">
                  <c:v>17</c:v>
                </c:pt>
                <c:pt idx="262">
                  <c:v>6</c:v>
                </c:pt>
                <c:pt idx="263">
                  <c:v>6</c:v>
                </c:pt>
                <c:pt idx="264">
                  <c:v>16</c:v>
                </c:pt>
                <c:pt idx="265">
                  <c:v>8</c:v>
                </c:pt>
                <c:pt idx="266">
                  <c:v>26</c:v>
                </c:pt>
                <c:pt idx="267">
                  <c:v>26</c:v>
                </c:pt>
                <c:pt idx="268">
                  <c:v>13</c:v>
                </c:pt>
                <c:pt idx="269">
                  <c:v>7</c:v>
                </c:pt>
                <c:pt idx="270">
                  <c:v>8</c:v>
                </c:pt>
                <c:pt idx="271">
                  <c:v>6</c:v>
                </c:pt>
                <c:pt idx="272">
                  <c:v>13</c:v>
                </c:pt>
                <c:pt idx="273">
                  <c:v>14</c:v>
                </c:pt>
                <c:pt idx="274">
                  <c:v>13</c:v>
                </c:pt>
                <c:pt idx="275">
                  <c:v>12</c:v>
                </c:pt>
                <c:pt idx="276">
                  <c:v>10</c:v>
                </c:pt>
                <c:pt idx="277">
                  <c:v>16</c:v>
                </c:pt>
                <c:pt idx="278">
                  <c:v>14</c:v>
                </c:pt>
                <c:pt idx="279">
                  <c:v>7</c:v>
                </c:pt>
                <c:pt idx="280">
                  <c:v>20</c:v>
                </c:pt>
                <c:pt idx="281">
                  <c:v>9</c:v>
                </c:pt>
                <c:pt idx="282">
                  <c:v>7</c:v>
                </c:pt>
                <c:pt idx="283">
                  <c:v>17</c:v>
                </c:pt>
                <c:pt idx="284">
                  <c:v>8</c:v>
                </c:pt>
                <c:pt idx="285">
                  <c:v>16</c:v>
                </c:pt>
                <c:pt idx="286">
                  <c:v>8</c:v>
                </c:pt>
                <c:pt idx="287">
                  <c:v>18</c:v>
                </c:pt>
                <c:pt idx="288">
                  <c:v>15</c:v>
                </c:pt>
                <c:pt idx="289">
                  <c:v>22</c:v>
                </c:pt>
                <c:pt idx="290">
                  <c:v>11</c:v>
                </c:pt>
                <c:pt idx="291">
                  <c:v>6</c:v>
                </c:pt>
                <c:pt idx="292">
                  <c:v>16</c:v>
                </c:pt>
                <c:pt idx="293">
                  <c:v>5</c:v>
                </c:pt>
                <c:pt idx="294">
                  <c:v>8</c:v>
                </c:pt>
                <c:pt idx="295">
                  <c:v>1</c:v>
                </c:pt>
                <c:pt idx="296">
                  <c:v>16</c:v>
                </c:pt>
                <c:pt idx="297">
                  <c:v>14</c:v>
                </c:pt>
                <c:pt idx="298">
                  <c:v>25</c:v>
                </c:pt>
                <c:pt idx="299">
                  <c:v>16</c:v>
                </c:pt>
                <c:pt idx="300">
                  <c:v>8</c:v>
                </c:pt>
                <c:pt idx="301">
                  <c:v>19</c:v>
                </c:pt>
                <c:pt idx="302">
                  <c:v>8</c:v>
                </c:pt>
                <c:pt idx="303">
                  <c:v>8</c:v>
                </c:pt>
                <c:pt idx="304">
                  <c:v>10</c:v>
                </c:pt>
                <c:pt idx="305">
                  <c:v>11</c:v>
                </c:pt>
                <c:pt idx="306">
                  <c:v>28</c:v>
                </c:pt>
                <c:pt idx="307">
                  <c:v>14</c:v>
                </c:pt>
                <c:pt idx="308">
                  <c:v>7</c:v>
                </c:pt>
                <c:pt idx="309">
                  <c:v>8</c:v>
                </c:pt>
                <c:pt idx="310">
                  <c:v>12</c:v>
                </c:pt>
                <c:pt idx="311">
                  <c:v>30</c:v>
                </c:pt>
                <c:pt idx="312">
                  <c:v>14</c:v>
                </c:pt>
                <c:pt idx="313">
                  <c:v>23</c:v>
                </c:pt>
                <c:pt idx="314">
                  <c:v>11</c:v>
                </c:pt>
                <c:pt idx="315">
                  <c:v>11</c:v>
                </c:pt>
                <c:pt idx="316">
                  <c:v>18</c:v>
                </c:pt>
                <c:pt idx="317">
                  <c:v>9</c:v>
                </c:pt>
                <c:pt idx="318">
                  <c:v>7</c:v>
                </c:pt>
                <c:pt idx="319">
                  <c:v>8</c:v>
                </c:pt>
                <c:pt idx="320">
                  <c:v>12</c:v>
                </c:pt>
                <c:pt idx="321">
                  <c:v>4</c:v>
                </c:pt>
                <c:pt idx="322">
                  <c:v>9</c:v>
                </c:pt>
                <c:pt idx="323">
                  <c:v>15</c:v>
                </c:pt>
                <c:pt idx="324">
                  <c:v>5</c:v>
                </c:pt>
                <c:pt idx="325">
                  <c:v>20</c:v>
                </c:pt>
                <c:pt idx="326">
                  <c:v>1</c:v>
                </c:pt>
                <c:pt idx="327">
                  <c:v>5</c:v>
                </c:pt>
                <c:pt idx="328">
                  <c:v>4</c:v>
                </c:pt>
                <c:pt idx="329">
                  <c:v>7</c:v>
                </c:pt>
                <c:pt idx="330">
                  <c:v>6</c:v>
                </c:pt>
                <c:pt idx="331">
                  <c:v>6</c:v>
                </c:pt>
                <c:pt idx="332">
                  <c:v>4</c:v>
                </c:pt>
                <c:pt idx="333">
                  <c:v>6</c:v>
                </c:pt>
                <c:pt idx="334">
                  <c:v>20</c:v>
                </c:pt>
                <c:pt idx="335">
                  <c:v>9</c:v>
                </c:pt>
                <c:pt idx="336">
                  <c:v>4</c:v>
                </c:pt>
                <c:pt idx="337">
                  <c:v>7</c:v>
                </c:pt>
                <c:pt idx="338">
                  <c:v>6</c:v>
                </c:pt>
                <c:pt idx="339">
                  <c:v>6</c:v>
                </c:pt>
                <c:pt idx="340">
                  <c:v>7</c:v>
                </c:pt>
                <c:pt idx="341">
                  <c:v>3</c:v>
                </c:pt>
                <c:pt idx="342">
                  <c:v>19</c:v>
                </c:pt>
                <c:pt idx="343">
                  <c:v>11</c:v>
                </c:pt>
                <c:pt idx="344">
                  <c:v>3</c:v>
                </c:pt>
                <c:pt idx="345">
                  <c:v>4</c:v>
                </c:pt>
                <c:pt idx="346">
                  <c:v>15</c:v>
                </c:pt>
                <c:pt idx="347">
                  <c:v>4</c:v>
                </c:pt>
                <c:pt idx="348">
                  <c:v>17</c:v>
                </c:pt>
                <c:pt idx="349">
                  <c:v>5</c:v>
                </c:pt>
                <c:pt idx="350">
                  <c:v>4</c:v>
                </c:pt>
                <c:pt idx="351">
                  <c:v>6</c:v>
                </c:pt>
                <c:pt idx="352">
                  <c:v>7</c:v>
                </c:pt>
                <c:pt idx="353">
                  <c:v>2</c:v>
                </c:pt>
                <c:pt idx="354">
                  <c:v>10</c:v>
                </c:pt>
                <c:pt idx="355">
                  <c:v>10</c:v>
                </c:pt>
                <c:pt idx="356">
                  <c:v>2</c:v>
                </c:pt>
                <c:pt idx="357">
                  <c:v>3</c:v>
                </c:pt>
                <c:pt idx="358">
                  <c:v>7</c:v>
                </c:pt>
                <c:pt idx="359">
                  <c:v>10</c:v>
                </c:pt>
                <c:pt idx="360">
                  <c:v>13</c:v>
                </c:pt>
                <c:pt idx="361">
                  <c:v>9</c:v>
                </c:pt>
                <c:pt idx="362">
                  <c:v>45</c:v>
                </c:pt>
                <c:pt idx="363">
                  <c:v>8</c:v>
                </c:pt>
                <c:pt idx="364">
                  <c:v>6</c:v>
                </c:pt>
                <c:pt idx="365">
                  <c:v>4</c:v>
                </c:pt>
                <c:pt idx="366">
                  <c:v>19</c:v>
                </c:pt>
                <c:pt idx="367">
                  <c:v>8</c:v>
                </c:pt>
                <c:pt idx="368">
                  <c:v>7</c:v>
                </c:pt>
                <c:pt idx="369">
                  <c:v>16</c:v>
                </c:pt>
                <c:pt idx="370">
                  <c:v>7</c:v>
                </c:pt>
                <c:pt idx="371">
                  <c:v>12</c:v>
                </c:pt>
                <c:pt idx="372">
                  <c:v>2</c:v>
                </c:pt>
                <c:pt idx="373">
                  <c:v>5</c:v>
                </c:pt>
                <c:pt idx="374">
                  <c:v>5</c:v>
                </c:pt>
                <c:pt idx="375">
                  <c:v>3</c:v>
                </c:pt>
                <c:pt idx="376">
                  <c:v>55</c:v>
                </c:pt>
                <c:pt idx="377">
                  <c:v>27</c:v>
                </c:pt>
                <c:pt idx="378">
                  <c:v>9</c:v>
                </c:pt>
                <c:pt idx="37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90-49F9-85E7-A28F8EBFB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541200"/>
        <c:axId val="239545464"/>
      </c:lineChart>
      <c:catAx>
        <c:axId val="239541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45464"/>
        <c:crosses val="autoZero"/>
        <c:auto val="1"/>
        <c:lblAlgn val="ctr"/>
        <c:lblOffset val="100"/>
        <c:noMultiLvlLbl val="0"/>
      </c:catAx>
      <c:valAx>
        <c:axId val="23954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54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BB2B1-F57A-4552-9103-9BBCD0B85A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 - öffentliche Daten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5B65E7-98C6-43B6-9956-04E91E43CD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23230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11732-CDA8-46E3-BD11-453BA76A9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 | NDR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F34D4A-491B-474D-A929-A659856F5D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5637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7747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8770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450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2862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909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1037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9998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9916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78071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2791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2060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97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5333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B5FD3-41C3-4F9C-9A7C-6BF332E1C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670017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D8E7A-6CE6-4B6E-AB18-C8C4EB91E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25AD80-B508-4E08-B382-E1FF0B860E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1138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47DF9-653A-4757-8C80-69496F08B3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FDC64-BC69-4E75-AAE2-47208872B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454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E9296-9C03-48F3-87E0-6B50FA2BA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29A6A6-16A0-4B7A-9E07-9DF58B9741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8856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BA885-2694-4003-B7E0-6215FB6AE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3115A-9723-45EC-89F7-176333C6A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41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F47BD-262D-4B50-A75E-3BB849221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9078F7-4E9D-45C6-A8F5-5A884FA3AA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926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6E6D2-82A1-4EBB-BA45-5F0ACFE9B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03202C-B3A6-43A7-BACE-C852690FC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322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C94B9-16DE-4E8A-B1F3-2EC9442D3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| NDR 2 - 1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2E64F-538B-4231-AD08-9355B1B1A2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6901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27079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8633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1426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9126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271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39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@ndr2 - 2017-07-05 22:12:04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"Jede Stimme oder Meinung ist wichtig", sagt @coldplay-Sänger Chris Martin vor dem @GlblCtznDe Festival. #GlobalCitizenFestival #g20 https://t.co/dPWR4uf7k0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75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@ndr2 - 2018-01-01 14:46:25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Normalerweise spielt er in riesigen Hallen, für uns gibt er ein Ständchen im Fahrstuhl. @david_garrett ist zu Gast im NDR 2 Promi-Hit-Mix und zeigt Stefan Frech - seine Lieblingssongs. 🎻🎤 #NDR2Hitmix #Radio #NDR2 https://t.co/EulV7c1MLg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14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@ndr2 - 2017-07-08 14:11:47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Junge verteilt während einer Kundgebung Blumen an Polizisten. (Bild: NDR-Reporter Werner Pfeifer) #G20HH2017 #g20protest #G20 https://t.co/EereZuGRdY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68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@ndr2 - 2017-11-13 14:23:38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"Best German Act"! 🏆 @Wincent_Weiss gewinnt bei den @mtvema gestern in #London! #MTVEMAs #MTVEMA2017 #MTVEMA https://t.co/ZluSwAiFvG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357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@ndr2 - 2018-05-12 22:47:24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Sowas von stolz auf dich, @schultemusic! ❤️🇩🇪 #ESC2018 https://t.co/urifEidjdN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27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D31F0-7F50-4892-A676-6CF8BB988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300032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1FE10-D8E1-49C6-952A-FD39163BC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| NDR 2 - 2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396E56-8ABB-4B74-A45F-E345968C8F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3973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98835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2415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0743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61395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3835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77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22:47:38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Was für ein Festival! Das @GlblCtzn mit @coldplay, @groenemeyer, @Pharrell, @bourani, @siggismallz &amp;amp; @Lenas_view. #GlobalCitizenFestival https://t.co/HKIvFWcddP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52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@ndr2 - 2017-08-05 11:48:41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Nur mal so zwischendurch: Norddeutsch für Anfänger. Man sagt uns ja nach, wir wären so wortkarg ... 🤐 #Moin https://t.co/hfDqdPi9PW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20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@ndr2 - 2017-11-24 15:30:14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Großartige Neuigkeiten zum Wochenende: @Wincent_Weiss kommt 2018 mit nach #Papenburg. 😍 Alle Infos &amp;amp; Tickets 👉https://t.co/XgTikiKanZ https://t.co/ugTlgdRPjl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57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@ndr2 - 2017-07-26 14:34:23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Er kommt zu stars@ndr2 in Gifhorn: Gewinnt ein Meet &amp;amp; Greet mit @Wincent_Weiss! 😍 ❤️ ➡️ https://t.co/SrUXn15oUT https://t.co/GQjOo4wSKT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88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12:03:41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Hamburg ist zur Fahrradstadt geworden. Zumindest während #G20. 😉 #G20HH17 #G20HAM https://t.co/lgzltvpXJU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05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94B97-7814-400E-89DF-E252D6F89E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352614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AC14C-02C4-4AA8-9B21-70DAD8B40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| NDR 2 - 1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F575DB-C13B-431E-B1F6-8AAF482284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1865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72404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8565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48268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11955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7699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81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@ndr2 - 2017-07-05 22:12:04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"Jede Stimme oder Meinung ist wichtig", sagt @coldplay-Sänger Chris Martin vor dem @GlblCtznDe Festival. #GlobalCitizenFestival #g20 https://t.co/dPWR4uf7k0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54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@ndr2 - 2017-07-07 06:06:36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Rauchwolken über Hamburg-Altona. Die Proteste gegen G20 gehen weiter. #G20 #G20HH2017 #G20HAM17 https://t.co/WqmA1vCEPp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39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@ndr2 - 2018-01-01 14:46:25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Normalerweise spielt er in riesigen Hallen, für uns gibt er ein Ständchen im Fahrstuhl. @david_garrett ist zu Gast im NDR 2 Promi-Hit-Mix und zeigt Stefan Frech - seine Lieblingssongs. 🎻🎤 #NDR2Hitmix #Radio #NDR2 https://t.co/EulV7c1MLg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729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@ndr2 - 2017-07-08 14:11:47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Junge verteilt während einer Kundgebung Blumen an Polizisten. (Bild: NDR-Reporter Werner Pfeifer) #G20HH2017 #g20protest #G20 https://t.co/EereZuGRdY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73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@ndr2 - 2017-11-13 14:23:38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"Best German Act"! 🏆 @Wincent_Weiss gewinnt bei den @mtvema gestern in #London! #MTVEMAs #MTVEMA2017 #MTVEMA https://t.co/ZluSwAiFvG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108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000945-21EB-41DD-8610-40F14236E9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252642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B0A0A-9CD0-4379-9E40-36FD3A7E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| NDR 2 - 2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4DCCF2-082A-4BDA-9C9C-CE30989E54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0332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92510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0502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44266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89565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438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65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@ndr2 - 2017-05-10 09:09:59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Mit seinen Hits "Children" und "Fable" wurde er in den 90ern weltberühmt. Jetzt ist #RobertMiles im Alter von 47 Jahren gestorben. https://t.co/vWjZgftIai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28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@ndr2 - 2017-10-04 17:11:36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⚠️ Bei Ruckruf BETRUG! ⚠️ Im Moment sind es Rufnummern mit folgenden Vorwahlen: +261, +257 und +235 https://t.co/hrQlwVCXLD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718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12:03:41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Hamburg ist zur Fahrradstadt geworden. Zumindest während #G20. 😉 #G20HH17 #G20HAM https://t.co/lgzltvpXJU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224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@ndr2 - 2017-08-05 11:48:41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Nur mal so zwischendurch: Norddeutsch für Anfänger. Man sagt uns ja nach, wir wären so wortkarg ... 🤐 #Moin https://t.co/hfDqdPi9PW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73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@ndr2 - 2017-05-05 09:55:19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Tschüß, Andreas von der Meden. Die Stimme von David Hasselhoff, Kermit und Skinny Norris/Morton (Drei Fragezeichen) ist tot. https://t.co/hGXX5RCYsy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002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78133-FDF5-44FD-8583-C07213F7B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332188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56783-3734-451D-BD09-69762A35C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| NDR 2 - 1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CE284-6208-48EB-89C3-BE2145754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517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83249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5724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4057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3084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6307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55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@ndr2 - 2017-07-05 22:12:04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"Jede Stimme oder Meinung ist wichtig", sagt @coldplay-Sänger Chris Martin vor dem @GlblCtznDe Festival. #GlobalCitizenFestival #g20 https://t.co/dPWR4uf7k0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02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@ndr2 - 2018-01-01 14:46:25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Normalerweise spielt er in riesigen Hallen, für uns gibt er ein Ständchen im Fahrstuhl. @david_garrett ist zu Gast im NDR 2 Promi-Hit-Mix und zeigt Stefan Frech - seine Lieblingssongs. 🎻🎤 #NDR2Hitmix #Radio #NDR2 https://t.co/EulV7c1MLg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78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@ndr2 - 2017-07-08 14:11:47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Ein Junge verteilt während einer Kundgebung Blumen an Polizisten. (Bild: NDR-Reporter Werner Pfeifer) #G20HH2017 #g20protest #G20 https://t.co/EereZuGRdY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248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@ndr2 - 2017-11-13 14:23:38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"Best German Act"! 🏆 @Wincent_Weiss gewinnt bei den @mtvema gestern in #London! #MTVEMAs #MTVEMA2017 #MTVEMA https://t.co/ZluSwAiFvG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90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22:47:38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Was für ein Festival! Das @GlblCtzn mit @coldplay, @groenemeyer, @Pharrell, @bourani, @siggismallz &amp;amp; @Lenas_view. #GlobalCitizenFestival https://t.co/HKIvFWcddP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8008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4B91C-9EEF-459A-BE87-7DE88A642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743177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B4EFB-3FFE-4B2E-B6B7-4E4BFC9D5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| NDR 2 - 2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23BDD9-7300-4B25-9003-27EE72C10F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2303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78833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6091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4084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48677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17175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520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@ndr2 - 2018-05-12 22:47:24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Sowas von stolz auf dich, @schultemusic! ❤️🇩🇪 #ESC2018 https://t.co/urifEidjdN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47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@ndr2 - 2017-07-07 06:06:36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Rauchwolken über Hamburg-Altona. Die Proteste gegen G20 gehen weiter. #G20 #G20HH2017 #G20HAM17 https://t.co/WqmA1vCEPp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760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@ndr2 - 2017-08-05 11:48:41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Nur mal so zwischendurch: Norddeutsch für Anfänger. Man sagt uns ja nach, wir wären so wortkarg ... 🤐 #Moin https://t.co/hfDqdPi9PW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623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@ndr2 - 2017-07-06 12:03:41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Hamburg ist zur Fahrradstadt geworden. Zumindest während #G20. 😉 #G20HH17 #G20HAM https://t.co/lgzltvpXJU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461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@ndr2 - 2017-07-26 14:34:23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Er kommt zu stars@ndr2 in Gifhorn: Gewinnt ein Meet &amp;amp; Greet mit @Wincent_Weiss! 😍 ❤️ ➡️ https://t.co/SrUXn15oUT https://t.co/GQjOo4wSKT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257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E31AC-DB54-4F4A-9FAF-09B6E124F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046273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58EB3-570D-44D0-8C23-BE327CBDB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Replies To Users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4FD6AC-988C-4B7E-A274-F4DE71863E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0847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1FC29-EA00-4384-8D7E-A9BAA9FF43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28749-1A91-4FF7-9B9C-3FB63C2D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196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73957-3FD3-4EB5-94F6-C74EF8CDB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 | NDR 2 - 1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CCAD32-A220-4298-889C-CA21BB9781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0383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02379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6037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2778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5899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27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4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@ndr2 - 2017-05-10 15:12:14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@Dzienus NDR 2 zieht sich zurück von der Präsentation des Plaza-Festivals 2017. Hintergründe findest du hier: https://t.co/iRfwoxkUAl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27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@ndr2 - 2017-07-27 15:15:04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@sephanie007 @Wincent_Weiss @bendzko @marlonroudette Wir freuen uns, dass du am Samstag dabei bist!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@ndr2 - 2017-05-10 15:18:50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@SaMaLeLina0914 NDR 2 zieht sich zurück von der Präsentation des Plaza-Festivals 2017. Hintergründe findest du hier: https://t.co/iRfwoxkUAl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3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@ndr2 - 2018-01-22 15:10:23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.@annewilltalk @annewill - und hier könnt ihr schon jetzt eure Fragen stellen ➡️ https://t.co/dkl1YKAE15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62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@ndr2 - 2017-06-22 10:14:14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@bendzko , @WincentWeisss, @marlonroudette , @auradione und LOTTE sind beim stars@ndr2 Festival in Gifhorn dabei! https://t.co/tkbfC4A5sI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74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@ndr2 - 2017-11-26 16:12:12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@Hannover96 -Chef #Kind zum Werben um Sportdirektor #Heldt : "Horst Heldt 
hat einen Vertrag und den wollen wir gemeinsam erfüllen." #wehrle #Hannover96  https://t.co/Bmlm2LU0tK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04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@ndr2 - 2017-05-10 15:00:34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@dobeho NDR 2 zieht sich zurück von der Präsentation des Plaza-Festivals 2017. Hintergründe findest du hier: https://t.co/iRfwoxkUAl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567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10DD0-9E87-41A9-8897-3E2B92D31E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115628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DEA41-32D6-4D0B-86F9-6732E380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 | NDR 2 - 2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B99902-0F3E-4882-B0B9-31B6AE060C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3734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91602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405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492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4735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189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202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@ndr2 - 2017-11-02 20:57:53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@samsmithworld ❤️❤️❤️ Germany can‘t wait! 🎼 🔜 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042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@ndr2 - 2017-05-09 18:49:04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@DKluever @ndr1 In solch besonderen Momenten darf man sich ein Lied wünschen. Aber nicht verraten. Sonst geht der Wunsch nicht in Erfüllung.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26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@ndr2 - 2017-05-29 11:33:42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@NBFansGermany Hallo! Nickelback werden im NDR 2 Nachmittag zu hören sein. Und sie spielen vorauss. zwei Acoustic-Songs im Studio ein.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517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875AA-1976-403B-B17B-53E096BC9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334771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5A5A8-B642-408D-BA87-26EF7C431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0B2CA0-F6AA-4B6B-964C-C981422DC3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4975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B4B1F-C431-4DB9-BC50-C55503199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77987-DEDA-4261-ADA5-2A8F1D4A2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034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B6A0D-EBFE-4569-A514-72BF07899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Favs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F53450-9C9E-4782-8E84-071A4C19BC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9763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72739-0F09-4F1A-BAAD-8AD32FC1D8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1B3D5-3110-4B22-927A-065785592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84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17E81-E2AB-4669-98C6-ADEAF430E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0A1195-4BC1-47C7-B8D6-5FD28AD936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9881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B9D91-104F-447C-AC35-A6556E36CA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1E0C6-2E2A-4C2D-B7FF-0F14F738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9900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CA15C-1E67-4045-A04D-2FEA4194A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| NDR 2 - 1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437F3E-293F-4EBC-ABE2-6BEA53402F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6556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188555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70466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78418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65141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90844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70137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92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4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#Tornado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60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#maifeiertag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27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#Ladendiebin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495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#Ehring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581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652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#Dortmund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97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#ICE945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182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6.4444444444444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356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#Reisewarnung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889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25C10-5593-4B5B-8DD6-3C0E74D71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621081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8B4B7-8762-48F9-9EE9-56295F4C4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| NDR 2 - 2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301E73-D38E-42E6-B93E-D3F5CA743D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5915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241741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424741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758361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0150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923610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0602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37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873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#Terrorgefahr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119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#Fahrlehrer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09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#NDR2Nachmittag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8.6923076923077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879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#Kreise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88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#WsdFreeses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6.2708333333333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1.8055555555556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8.4305555555556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29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#Homann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22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#tagderpressefreiheit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23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0.95238095238095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0.23809523809524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72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294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706E84-1F52-4D4D-BBC9-F118768D69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075872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9304E-6D48-44CC-9DAF-85DE9596E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| NDR 2 - 3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0B0B41-8F4E-401F-9226-340FA4B8E8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1014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182492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440256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0379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809926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30408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8986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53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#udolive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49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2.0512820512821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0.48717948717949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11.076923076923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557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#WhatsApp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53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#whatsappdown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23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#Frankreich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956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BA7DC8-6313-4492-B708-4AE0EB4F55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0500750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3858C-5329-4317-99EB-4B3C0E577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NDR 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4A5E87-4748-4FF4-B4A5-9C86F93BA9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1974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FB2EB-2ADD-431F-91DE-A3168A435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7D58E-21BC-4BF2-9426-AF306DBD0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10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1049</Words>
  <Application>Microsoft Office PowerPoint</Application>
  <PresentationFormat>On-screen Show (4:3)</PresentationFormat>
  <Paragraphs>480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MeFo - Twitter - öffentliche Daten</vt:lpstr>
      <vt:lpstr>T - Übersicht mit Daten für die eigenen Tweets | NDR 2</vt:lpstr>
      <vt:lpstr>Twitter Followers Total | NDR 2</vt:lpstr>
      <vt:lpstr>Custom Tweet Type Distribution w/ Replies to Users | NDR 2</vt:lpstr>
      <vt:lpstr>Twitter Own Tweets | NDR 2</vt:lpstr>
      <vt:lpstr>T - Eigene Tweets - Favs - Tabelle | NDR 2 - 1 of 2</vt:lpstr>
      <vt:lpstr>T - Eigene Tweets - Favs - Tabelle | NDR 2 - 2 of 2</vt:lpstr>
      <vt:lpstr>T - Eigene Tweets - Retweets - Tabelle | NDR 2 - 1 of 2</vt:lpstr>
      <vt:lpstr>T - Eigene Tweets - Retweets - Tabelle | NDR 2 - 2 of 2</vt:lpstr>
      <vt:lpstr>T - Eigene Tweets - I-Rate - Tabelle | NDR 2 - 1 of 2</vt:lpstr>
      <vt:lpstr>T - Eigene Tweets - I-Rate - Tabelle | NDR 2 - 2 of 2</vt:lpstr>
      <vt:lpstr>Twitter Replies To Users | NDR 2</vt:lpstr>
      <vt:lpstr>T - Antworten an Nutzern - Tabelle | NDR 2 - 1 of 2</vt:lpstr>
      <vt:lpstr>T - Antworten an Nutzern - Tabelle | NDR 2 - 2 of 2</vt:lpstr>
      <vt:lpstr>Twitter Retweeted Tweets | NDR 2</vt:lpstr>
      <vt:lpstr>T - Favs | NDR 2</vt:lpstr>
      <vt:lpstr>Twitter Retweets | NDR 2</vt:lpstr>
      <vt:lpstr>Hashtag Detection Own Tweets | NDR 2 - 1 of 3</vt:lpstr>
      <vt:lpstr>Hashtag Detection Own Tweets | NDR 2 - 2 of 3</vt:lpstr>
      <vt:lpstr>Hashtag Detection Own Tweets | NDR 2 - 3 of 3</vt:lpstr>
      <vt:lpstr>Twitter Mentions | NDR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 - öffentliche Daten</dc:title>
  <dc:creator>Administrator</dc:creator>
  <cp:lastModifiedBy>Administrator</cp:lastModifiedBy>
  <cp:revision>1</cp:revision>
  <dcterms:created xsi:type="dcterms:W3CDTF">2018-05-22T11:58:28Z</dcterms:created>
  <dcterms:modified xsi:type="dcterms:W3CDTF">2018-05-22T11:59:17Z</dcterms:modified>
</cp:coreProperties>
</file>