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4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5</c:v>
                </c:pt>
                <c:pt idx="39">
                  <c:v>0</c:v>
                </c:pt>
                <c:pt idx="40">
                  <c:v>0</c:v>
                </c:pt>
                <c:pt idx="41">
                  <c:v>11</c:v>
                </c:pt>
                <c:pt idx="42">
                  <c:v>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13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6</c:v>
                </c:pt>
                <c:pt idx="53">
                  <c:v>3</c:v>
                </c:pt>
                <c:pt idx="54">
                  <c:v>0</c:v>
                </c:pt>
                <c:pt idx="55">
                  <c:v>3</c:v>
                </c:pt>
                <c:pt idx="56">
                  <c:v>1</c:v>
                </c:pt>
                <c:pt idx="57">
                  <c:v>0</c:v>
                </c:pt>
                <c:pt idx="58">
                  <c:v>1</c:v>
                </c:pt>
                <c:pt idx="59">
                  <c:v>2</c:v>
                </c:pt>
                <c:pt idx="60">
                  <c:v>2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4</c:v>
                </c:pt>
                <c:pt idx="66">
                  <c:v>18</c:v>
                </c:pt>
                <c:pt idx="67">
                  <c:v>0</c:v>
                </c:pt>
                <c:pt idx="68">
                  <c:v>4</c:v>
                </c:pt>
                <c:pt idx="69">
                  <c:v>0</c:v>
                </c:pt>
                <c:pt idx="70">
                  <c:v>2</c:v>
                </c:pt>
                <c:pt idx="71">
                  <c:v>5</c:v>
                </c:pt>
                <c:pt idx="72">
                  <c:v>1</c:v>
                </c:pt>
                <c:pt idx="73">
                  <c:v>2</c:v>
                </c:pt>
                <c:pt idx="74">
                  <c:v>0</c:v>
                </c:pt>
                <c:pt idx="75">
                  <c:v>10</c:v>
                </c:pt>
                <c:pt idx="76">
                  <c:v>2</c:v>
                </c:pt>
                <c:pt idx="77">
                  <c:v>2</c:v>
                </c:pt>
                <c:pt idx="78">
                  <c:v>0</c:v>
                </c:pt>
                <c:pt idx="79">
                  <c:v>5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2</c:v>
                </c:pt>
                <c:pt idx="87">
                  <c:v>0</c:v>
                </c:pt>
                <c:pt idx="88">
                  <c:v>2</c:v>
                </c:pt>
                <c:pt idx="89">
                  <c:v>27</c:v>
                </c:pt>
                <c:pt idx="90">
                  <c:v>4</c:v>
                </c:pt>
                <c:pt idx="91">
                  <c:v>3</c:v>
                </c:pt>
                <c:pt idx="92">
                  <c:v>0</c:v>
                </c:pt>
                <c:pt idx="93">
                  <c:v>0</c:v>
                </c:pt>
                <c:pt idx="94">
                  <c:v>4</c:v>
                </c:pt>
                <c:pt idx="95">
                  <c:v>1</c:v>
                </c:pt>
                <c:pt idx="96">
                  <c:v>1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2</c:v>
                </c:pt>
                <c:pt idx="103">
                  <c:v>0</c:v>
                </c:pt>
                <c:pt idx="104">
                  <c:v>7</c:v>
                </c:pt>
                <c:pt idx="105">
                  <c:v>3</c:v>
                </c:pt>
                <c:pt idx="106">
                  <c:v>1</c:v>
                </c:pt>
                <c:pt idx="107">
                  <c:v>1</c:v>
                </c:pt>
                <c:pt idx="108">
                  <c:v>7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2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1</c:v>
                </c:pt>
                <c:pt idx="122">
                  <c:v>2</c:v>
                </c:pt>
                <c:pt idx="123">
                  <c:v>2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3</c:v>
                </c:pt>
                <c:pt idx="128">
                  <c:v>3</c:v>
                </c:pt>
                <c:pt idx="129">
                  <c:v>4</c:v>
                </c:pt>
                <c:pt idx="130">
                  <c:v>4</c:v>
                </c:pt>
                <c:pt idx="131">
                  <c:v>18</c:v>
                </c:pt>
                <c:pt idx="132">
                  <c:v>1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8</c:v>
                </c:pt>
                <c:pt idx="137">
                  <c:v>17</c:v>
                </c:pt>
                <c:pt idx="138">
                  <c:v>22</c:v>
                </c:pt>
                <c:pt idx="139">
                  <c:v>4</c:v>
                </c:pt>
                <c:pt idx="140">
                  <c:v>9</c:v>
                </c:pt>
                <c:pt idx="141">
                  <c:v>0</c:v>
                </c:pt>
                <c:pt idx="142">
                  <c:v>4</c:v>
                </c:pt>
                <c:pt idx="143">
                  <c:v>3</c:v>
                </c:pt>
                <c:pt idx="144">
                  <c:v>4</c:v>
                </c:pt>
                <c:pt idx="145">
                  <c:v>0</c:v>
                </c:pt>
                <c:pt idx="146">
                  <c:v>2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2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2</c:v>
                </c:pt>
                <c:pt idx="155">
                  <c:v>0</c:v>
                </c:pt>
                <c:pt idx="156">
                  <c:v>1</c:v>
                </c:pt>
                <c:pt idx="157">
                  <c:v>3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0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4</c:v>
                </c:pt>
                <c:pt idx="169">
                  <c:v>0</c:v>
                </c:pt>
                <c:pt idx="170">
                  <c:v>2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2</c:v>
                </c:pt>
                <c:pt idx="178">
                  <c:v>1</c:v>
                </c:pt>
                <c:pt idx="179">
                  <c:v>0</c:v>
                </c:pt>
                <c:pt idx="180">
                  <c:v>1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0</c:v>
                </c:pt>
                <c:pt idx="186">
                  <c:v>1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6</c:v>
                </c:pt>
                <c:pt idx="197">
                  <c:v>8</c:v>
                </c:pt>
                <c:pt idx="198">
                  <c:v>2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2</c:v>
                </c:pt>
                <c:pt idx="207">
                  <c:v>8</c:v>
                </c:pt>
                <c:pt idx="208">
                  <c:v>1</c:v>
                </c:pt>
                <c:pt idx="209">
                  <c:v>3</c:v>
                </c:pt>
                <c:pt idx="210">
                  <c:v>3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2</c:v>
                </c:pt>
                <c:pt idx="225">
                  <c:v>0</c:v>
                </c:pt>
                <c:pt idx="226">
                  <c:v>2</c:v>
                </c:pt>
                <c:pt idx="227">
                  <c:v>1</c:v>
                </c:pt>
                <c:pt idx="228">
                  <c:v>5</c:v>
                </c:pt>
                <c:pt idx="229">
                  <c:v>1</c:v>
                </c:pt>
                <c:pt idx="230">
                  <c:v>0</c:v>
                </c:pt>
                <c:pt idx="231">
                  <c:v>0</c:v>
                </c:pt>
                <c:pt idx="232">
                  <c:v>1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2</c:v>
                </c:pt>
                <c:pt idx="237">
                  <c:v>2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0</c:v>
                </c:pt>
                <c:pt idx="247">
                  <c:v>0</c:v>
                </c:pt>
                <c:pt idx="248">
                  <c:v>1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4</c:v>
                </c:pt>
                <c:pt idx="253">
                  <c:v>4</c:v>
                </c:pt>
                <c:pt idx="254">
                  <c:v>4</c:v>
                </c:pt>
                <c:pt idx="255">
                  <c:v>2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3</c:v>
                </c:pt>
                <c:pt idx="260">
                  <c:v>2</c:v>
                </c:pt>
                <c:pt idx="261">
                  <c:v>0</c:v>
                </c:pt>
                <c:pt idx="262">
                  <c:v>1</c:v>
                </c:pt>
                <c:pt idx="263">
                  <c:v>0</c:v>
                </c:pt>
                <c:pt idx="264">
                  <c:v>0</c:v>
                </c:pt>
                <c:pt idx="265">
                  <c:v>2</c:v>
                </c:pt>
                <c:pt idx="266">
                  <c:v>2</c:v>
                </c:pt>
                <c:pt idx="267">
                  <c:v>1</c:v>
                </c:pt>
                <c:pt idx="268">
                  <c:v>1</c:v>
                </c:pt>
                <c:pt idx="269">
                  <c:v>0</c:v>
                </c:pt>
                <c:pt idx="270">
                  <c:v>1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2</c:v>
                </c:pt>
                <c:pt idx="278">
                  <c:v>0</c:v>
                </c:pt>
                <c:pt idx="279">
                  <c:v>0</c:v>
                </c:pt>
                <c:pt idx="280">
                  <c:v>3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1</c:v>
                </c:pt>
                <c:pt idx="285">
                  <c:v>0</c:v>
                </c:pt>
                <c:pt idx="286">
                  <c:v>0</c:v>
                </c:pt>
                <c:pt idx="287">
                  <c:v>2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2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2</c:v>
                </c:pt>
                <c:pt idx="302">
                  <c:v>1</c:v>
                </c:pt>
                <c:pt idx="303">
                  <c:v>2</c:v>
                </c:pt>
                <c:pt idx="304">
                  <c:v>1</c:v>
                </c:pt>
                <c:pt idx="305">
                  <c:v>0</c:v>
                </c:pt>
                <c:pt idx="306">
                  <c:v>0</c:v>
                </c:pt>
                <c:pt idx="307">
                  <c:v>1</c:v>
                </c:pt>
                <c:pt idx="308">
                  <c:v>2</c:v>
                </c:pt>
                <c:pt idx="309">
                  <c:v>1</c:v>
                </c:pt>
                <c:pt idx="310">
                  <c:v>7</c:v>
                </c:pt>
                <c:pt idx="311">
                  <c:v>2</c:v>
                </c:pt>
                <c:pt idx="312">
                  <c:v>2</c:v>
                </c:pt>
                <c:pt idx="313">
                  <c:v>2</c:v>
                </c:pt>
                <c:pt idx="314">
                  <c:v>0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4</c:v>
                </c:pt>
                <c:pt idx="319">
                  <c:v>2</c:v>
                </c:pt>
                <c:pt idx="320">
                  <c:v>0</c:v>
                </c:pt>
                <c:pt idx="321">
                  <c:v>1</c:v>
                </c:pt>
                <c:pt idx="322">
                  <c:v>3</c:v>
                </c:pt>
                <c:pt idx="323">
                  <c:v>2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1</c:v>
                </c:pt>
                <c:pt idx="328">
                  <c:v>3</c:v>
                </c:pt>
                <c:pt idx="329">
                  <c:v>2</c:v>
                </c:pt>
                <c:pt idx="330">
                  <c:v>0</c:v>
                </c:pt>
                <c:pt idx="331">
                  <c:v>1</c:v>
                </c:pt>
                <c:pt idx="332">
                  <c:v>6</c:v>
                </c:pt>
                <c:pt idx="333">
                  <c:v>4</c:v>
                </c:pt>
                <c:pt idx="334">
                  <c:v>2</c:v>
                </c:pt>
                <c:pt idx="335">
                  <c:v>1</c:v>
                </c:pt>
                <c:pt idx="336">
                  <c:v>1</c:v>
                </c:pt>
                <c:pt idx="337">
                  <c:v>7</c:v>
                </c:pt>
                <c:pt idx="338">
                  <c:v>0</c:v>
                </c:pt>
                <c:pt idx="339">
                  <c:v>0</c:v>
                </c:pt>
                <c:pt idx="340">
                  <c:v>11</c:v>
                </c:pt>
                <c:pt idx="341">
                  <c:v>0</c:v>
                </c:pt>
                <c:pt idx="342">
                  <c:v>3</c:v>
                </c:pt>
                <c:pt idx="343">
                  <c:v>0</c:v>
                </c:pt>
                <c:pt idx="344">
                  <c:v>1</c:v>
                </c:pt>
                <c:pt idx="345">
                  <c:v>1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3</c:v>
                </c:pt>
                <c:pt idx="351">
                  <c:v>2</c:v>
                </c:pt>
                <c:pt idx="352">
                  <c:v>1</c:v>
                </c:pt>
                <c:pt idx="353">
                  <c:v>0</c:v>
                </c:pt>
                <c:pt idx="354">
                  <c:v>2</c:v>
                </c:pt>
                <c:pt idx="355">
                  <c:v>1</c:v>
                </c:pt>
                <c:pt idx="356">
                  <c:v>0</c:v>
                </c:pt>
                <c:pt idx="357">
                  <c:v>0</c:v>
                </c:pt>
                <c:pt idx="358">
                  <c:v>2</c:v>
                </c:pt>
                <c:pt idx="359">
                  <c:v>0</c:v>
                </c:pt>
                <c:pt idx="360">
                  <c:v>0</c:v>
                </c:pt>
                <c:pt idx="361">
                  <c:v>2</c:v>
                </c:pt>
                <c:pt idx="362">
                  <c:v>3</c:v>
                </c:pt>
                <c:pt idx="363">
                  <c:v>0</c:v>
                </c:pt>
                <c:pt idx="364">
                  <c:v>1</c:v>
                </c:pt>
                <c:pt idx="365">
                  <c:v>2</c:v>
                </c:pt>
                <c:pt idx="366">
                  <c:v>5</c:v>
                </c:pt>
                <c:pt idx="367">
                  <c:v>3</c:v>
                </c:pt>
                <c:pt idx="368">
                  <c:v>3</c:v>
                </c:pt>
                <c:pt idx="369">
                  <c:v>1</c:v>
                </c:pt>
                <c:pt idx="370">
                  <c:v>1</c:v>
                </c:pt>
                <c:pt idx="371">
                  <c:v>2</c:v>
                </c:pt>
                <c:pt idx="372">
                  <c:v>1</c:v>
                </c:pt>
                <c:pt idx="373">
                  <c:v>1</c:v>
                </c:pt>
                <c:pt idx="374">
                  <c:v>0</c:v>
                </c:pt>
                <c:pt idx="375">
                  <c:v>0</c:v>
                </c:pt>
                <c:pt idx="376">
                  <c:v>8</c:v>
                </c:pt>
                <c:pt idx="377">
                  <c:v>2</c:v>
                </c:pt>
                <c:pt idx="378">
                  <c:v>0</c:v>
                </c:pt>
                <c:pt idx="37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79-444A-AB04-C9E8E0931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549248"/>
        <c:axId val="355420176"/>
      </c:lineChart>
      <c:catAx>
        <c:axId val="35154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20176"/>
        <c:crosses val="autoZero"/>
        <c:auto val="1"/>
        <c:lblAlgn val="ctr"/>
        <c:lblOffset val="100"/>
        <c:noMultiLvlLbl val="0"/>
      </c:catAx>
      <c:valAx>
        <c:axId val="35542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4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C1-40DF-A48D-06C496F32A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C1-40DF-A48D-06C496F32A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C1-40DF-A48D-06C496F32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420504"/>
        <c:axId val="355413616"/>
      </c:barChart>
      <c:catAx>
        <c:axId val="35542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13616"/>
        <c:crosses val="autoZero"/>
        <c:auto val="1"/>
        <c:lblAlgn val="ctr"/>
        <c:lblOffset val="100"/>
        <c:noMultiLvlLbl val="0"/>
      </c:catAx>
      <c:valAx>
        <c:axId val="35541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2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2158</c:v>
                </c:pt>
                <c:pt idx="1">
                  <c:v>2169</c:v>
                </c:pt>
                <c:pt idx="2">
                  <c:v>2179</c:v>
                </c:pt>
                <c:pt idx="3">
                  <c:v>2202</c:v>
                </c:pt>
                <c:pt idx="4">
                  <c:v>2223</c:v>
                </c:pt>
                <c:pt idx="5">
                  <c:v>2242</c:v>
                </c:pt>
                <c:pt idx="6">
                  <c:v>2247</c:v>
                </c:pt>
                <c:pt idx="7">
                  <c:v>2247</c:v>
                </c:pt>
                <c:pt idx="8">
                  <c:v>2253</c:v>
                </c:pt>
                <c:pt idx="9">
                  <c:v>2256</c:v>
                </c:pt>
                <c:pt idx="10">
                  <c:v>2257</c:v>
                </c:pt>
                <c:pt idx="11">
                  <c:v>2264</c:v>
                </c:pt>
                <c:pt idx="12">
                  <c:v>2269</c:v>
                </c:pt>
                <c:pt idx="13">
                  <c:v>2278</c:v>
                </c:pt>
                <c:pt idx="14">
                  <c:v>2282</c:v>
                </c:pt>
                <c:pt idx="15">
                  <c:v>2290</c:v>
                </c:pt>
                <c:pt idx="16">
                  <c:v>2320</c:v>
                </c:pt>
                <c:pt idx="17">
                  <c:v>2327</c:v>
                </c:pt>
                <c:pt idx="18">
                  <c:v>2333</c:v>
                </c:pt>
                <c:pt idx="19">
                  <c:v>2339</c:v>
                </c:pt>
                <c:pt idx="20">
                  <c:v>2347</c:v>
                </c:pt>
                <c:pt idx="21">
                  <c:v>2347</c:v>
                </c:pt>
                <c:pt idx="22">
                  <c:v>2346</c:v>
                </c:pt>
                <c:pt idx="23">
                  <c:v>2355</c:v>
                </c:pt>
                <c:pt idx="24">
                  <c:v>2363</c:v>
                </c:pt>
                <c:pt idx="25">
                  <c:v>2374</c:v>
                </c:pt>
                <c:pt idx="26">
                  <c:v>2385</c:v>
                </c:pt>
                <c:pt idx="27">
                  <c:v>2395</c:v>
                </c:pt>
                <c:pt idx="28">
                  <c:v>2396</c:v>
                </c:pt>
                <c:pt idx="29">
                  <c:v>2406</c:v>
                </c:pt>
                <c:pt idx="30">
                  <c:v>2417</c:v>
                </c:pt>
                <c:pt idx="31">
                  <c:v>2417</c:v>
                </c:pt>
                <c:pt idx="32">
                  <c:v>2425</c:v>
                </c:pt>
                <c:pt idx="33">
                  <c:v>2430</c:v>
                </c:pt>
                <c:pt idx="34">
                  <c:v>2440</c:v>
                </c:pt>
                <c:pt idx="35">
                  <c:v>2450</c:v>
                </c:pt>
                <c:pt idx="36">
                  <c:v>2459</c:v>
                </c:pt>
                <c:pt idx="37">
                  <c:v>2467</c:v>
                </c:pt>
                <c:pt idx="38">
                  <c:v>2482</c:v>
                </c:pt>
                <c:pt idx="39">
                  <c:v>2491</c:v>
                </c:pt>
                <c:pt idx="40">
                  <c:v>2497</c:v>
                </c:pt>
                <c:pt idx="41">
                  <c:v>2504</c:v>
                </c:pt>
                <c:pt idx="42">
                  <c:v>2538</c:v>
                </c:pt>
                <c:pt idx="43">
                  <c:v>2566</c:v>
                </c:pt>
                <c:pt idx="44">
                  <c:v>2575</c:v>
                </c:pt>
                <c:pt idx="45">
                  <c:v>2575</c:v>
                </c:pt>
                <c:pt idx="46">
                  <c:v>2586</c:v>
                </c:pt>
                <c:pt idx="47">
                  <c:v>2626</c:v>
                </c:pt>
                <c:pt idx="48">
                  <c:v>2636</c:v>
                </c:pt>
                <c:pt idx="49">
                  <c:v>2638</c:v>
                </c:pt>
                <c:pt idx="50">
                  <c:v>2649</c:v>
                </c:pt>
                <c:pt idx="51">
                  <c:v>2649</c:v>
                </c:pt>
                <c:pt idx="52">
                  <c:v>2657</c:v>
                </c:pt>
                <c:pt idx="53">
                  <c:v>2688</c:v>
                </c:pt>
                <c:pt idx="54">
                  <c:v>2691</c:v>
                </c:pt>
                <c:pt idx="55">
                  <c:v>2696</c:v>
                </c:pt>
                <c:pt idx="56">
                  <c:v>2700</c:v>
                </c:pt>
                <c:pt idx="57">
                  <c:v>2707</c:v>
                </c:pt>
                <c:pt idx="58">
                  <c:v>2719</c:v>
                </c:pt>
                <c:pt idx="59">
                  <c:v>2734</c:v>
                </c:pt>
                <c:pt idx="60">
                  <c:v>2742</c:v>
                </c:pt>
                <c:pt idx="61">
                  <c:v>2746</c:v>
                </c:pt>
                <c:pt idx="62">
                  <c:v>2756</c:v>
                </c:pt>
                <c:pt idx="63">
                  <c:v>2758</c:v>
                </c:pt>
                <c:pt idx="64">
                  <c:v>2766</c:v>
                </c:pt>
                <c:pt idx="65">
                  <c:v>2781</c:v>
                </c:pt>
                <c:pt idx="66">
                  <c:v>2809</c:v>
                </c:pt>
                <c:pt idx="67">
                  <c:v>2835</c:v>
                </c:pt>
                <c:pt idx="68">
                  <c:v>2850</c:v>
                </c:pt>
                <c:pt idx="69">
                  <c:v>2847</c:v>
                </c:pt>
                <c:pt idx="70">
                  <c:v>2857</c:v>
                </c:pt>
                <c:pt idx="71">
                  <c:v>2864</c:v>
                </c:pt>
                <c:pt idx="72">
                  <c:v>2886</c:v>
                </c:pt>
                <c:pt idx="73">
                  <c:v>2895</c:v>
                </c:pt>
                <c:pt idx="74">
                  <c:v>2905</c:v>
                </c:pt>
                <c:pt idx="75">
                  <c:v>3052</c:v>
                </c:pt>
                <c:pt idx="76">
                  <c:v>3148</c:v>
                </c:pt>
                <c:pt idx="77">
                  <c:v>3174</c:v>
                </c:pt>
                <c:pt idx="78">
                  <c:v>3196</c:v>
                </c:pt>
                <c:pt idx="79">
                  <c:v>3203</c:v>
                </c:pt>
                <c:pt idx="80">
                  <c:v>3218</c:v>
                </c:pt>
                <c:pt idx="81">
                  <c:v>3236</c:v>
                </c:pt>
                <c:pt idx="82">
                  <c:v>3243</c:v>
                </c:pt>
                <c:pt idx="83">
                  <c:v>3259</c:v>
                </c:pt>
                <c:pt idx="84">
                  <c:v>3275</c:v>
                </c:pt>
                <c:pt idx="85">
                  <c:v>3280</c:v>
                </c:pt>
                <c:pt idx="86">
                  <c:v>3309</c:v>
                </c:pt>
                <c:pt idx="87">
                  <c:v>3326</c:v>
                </c:pt>
                <c:pt idx="88">
                  <c:v>3347</c:v>
                </c:pt>
                <c:pt idx="89">
                  <c:v>3684</c:v>
                </c:pt>
                <c:pt idx="90">
                  <c:v>3970</c:v>
                </c:pt>
                <c:pt idx="91">
                  <c:v>4024</c:v>
                </c:pt>
                <c:pt idx="92">
                  <c:v>4049</c:v>
                </c:pt>
                <c:pt idx="93">
                  <c:v>4056</c:v>
                </c:pt>
                <c:pt idx="94">
                  <c:v>4060</c:v>
                </c:pt>
                <c:pt idx="95">
                  <c:v>4067</c:v>
                </c:pt>
                <c:pt idx="96">
                  <c:v>4067</c:v>
                </c:pt>
                <c:pt idx="97">
                  <c:v>4079</c:v>
                </c:pt>
                <c:pt idx="98">
                  <c:v>4083</c:v>
                </c:pt>
                <c:pt idx="99">
                  <c:v>4091</c:v>
                </c:pt>
                <c:pt idx="100">
                  <c:v>4091</c:v>
                </c:pt>
                <c:pt idx="101">
                  <c:v>4098</c:v>
                </c:pt>
                <c:pt idx="102">
                  <c:v>4101</c:v>
                </c:pt>
                <c:pt idx="103">
                  <c:v>4103</c:v>
                </c:pt>
                <c:pt idx="104">
                  <c:v>4112</c:v>
                </c:pt>
                <c:pt idx="105">
                  <c:v>4117</c:v>
                </c:pt>
                <c:pt idx="106">
                  <c:v>4115</c:v>
                </c:pt>
                <c:pt idx="107">
                  <c:v>4124</c:v>
                </c:pt>
                <c:pt idx="108">
                  <c:v>4129</c:v>
                </c:pt>
                <c:pt idx="109">
                  <c:v>4137</c:v>
                </c:pt>
                <c:pt idx="110">
                  <c:v>4146</c:v>
                </c:pt>
                <c:pt idx="111">
                  <c:v>4159</c:v>
                </c:pt>
                <c:pt idx="112">
                  <c:v>4166</c:v>
                </c:pt>
                <c:pt idx="113">
                  <c:v>4161</c:v>
                </c:pt>
                <c:pt idx="114">
                  <c:v>4163</c:v>
                </c:pt>
                <c:pt idx="115">
                  <c:v>4166</c:v>
                </c:pt>
                <c:pt idx="116">
                  <c:v>4174</c:v>
                </c:pt>
                <c:pt idx="117">
                  <c:v>4178</c:v>
                </c:pt>
                <c:pt idx="118">
                  <c:v>4184</c:v>
                </c:pt>
                <c:pt idx="119">
                  <c:v>4188</c:v>
                </c:pt>
                <c:pt idx="120">
                  <c:v>4187</c:v>
                </c:pt>
                <c:pt idx="121">
                  <c:v>4196</c:v>
                </c:pt>
                <c:pt idx="122">
                  <c:v>4199</c:v>
                </c:pt>
                <c:pt idx="123">
                  <c:v>4204</c:v>
                </c:pt>
                <c:pt idx="124">
                  <c:v>4221</c:v>
                </c:pt>
                <c:pt idx="125">
                  <c:v>4222</c:v>
                </c:pt>
                <c:pt idx="126">
                  <c:v>4236</c:v>
                </c:pt>
                <c:pt idx="127">
                  <c:v>4251</c:v>
                </c:pt>
                <c:pt idx="128">
                  <c:v>4268</c:v>
                </c:pt>
                <c:pt idx="129">
                  <c:v>4283</c:v>
                </c:pt>
                <c:pt idx="130">
                  <c:v>4423</c:v>
                </c:pt>
                <c:pt idx="131">
                  <c:v>4647</c:v>
                </c:pt>
                <c:pt idx="132">
                  <c:v>4972</c:v>
                </c:pt>
                <c:pt idx="133">
                  <c:v>5007</c:v>
                </c:pt>
                <c:pt idx="134">
                  <c:v>5015</c:v>
                </c:pt>
                <c:pt idx="135">
                  <c:v>5028</c:v>
                </c:pt>
                <c:pt idx="136">
                  <c:v>5073</c:v>
                </c:pt>
                <c:pt idx="137">
                  <c:v>5121</c:v>
                </c:pt>
                <c:pt idx="138">
                  <c:v>5111</c:v>
                </c:pt>
                <c:pt idx="139">
                  <c:v>5138</c:v>
                </c:pt>
                <c:pt idx="140">
                  <c:v>5147</c:v>
                </c:pt>
                <c:pt idx="141">
                  <c:v>5137</c:v>
                </c:pt>
                <c:pt idx="142">
                  <c:v>5136</c:v>
                </c:pt>
                <c:pt idx="143">
                  <c:v>5130</c:v>
                </c:pt>
                <c:pt idx="144">
                  <c:v>5122</c:v>
                </c:pt>
                <c:pt idx="145">
                  <c:v>5115</c:v>
                </c:pt>
                <c:pt idx="146">
                  <c:v>5122</c:v>
                </c:pt>
                <c:pt idx="147">
                  <c:v>5125</c:v>
                </c:pt>
                <c:pt idx="148">
                  <c:v>5130</c:v>
                </c:pt>
                <c:pt idx="149">
                  <c:v>5131</c:v>
                </c:pt>
                <c:pt idx="150">
                  <c:v>5137</c:v>
                </c:pt>
                <c:pt idx="151">
                  <c:v>5141</c:v>
                </c:pt>
                <c:pt idx="152">
                  <c:v>5143</c:v>
                </c:pt>
                <c:pt idx="153">
                  <c:v>5145</c:v>
                </c:pt>
                <c:pt idx="154">
                  <c:v>5151</c:v>
                </c:pt>
                <c:pt idx="155">
                  <c:v>5155</c:v>
                </c:pt>
                <c:pt idx="156">
                  <c:v>5168</c:v>
                </c:pt>
                <c:pt idx="157">
                  <c:v>5176</c:v>
                </c:pt>
                <c:pt idx="158">
                  <c:v>5191</c:v>
                </c:pt>
                <c:pt idx="159">
                  <c:v>5194</c:v>
                </c:pt>
                <c:pt idx="160">
                  <c:v>5202</c:v>
                </c:pt>
                <c:pt idx="161">
                  <c:v>5211</c:v>
                </c:pt>
                <c:pt idx="162">
                  <c:v>5228</c:v>
                </c:pt>
                <c:pt idx="163">
                  <c:v>5241</c:v>
                </c:pt>
                <c:pt idx="164">
                  <c:v>5258</c:v>
                </c:pt>
                <c:pt idx="165">
                  <c:v>5262</c:v>
                </c:pt>
                <c:pt idx="166">
                  <c:v>5275</c:v>
                </c:pt>
                <c:pt idx="167">
                  <c:v>5286</c:v>
                </c:pt>
                <c:pt idx="168">
                  <c:v>5303</c:v>
                </c:pt>
                <c:pt idx="169">
                  <c:v>5324</c:v>
                </c:pt>
                <c:pt idx="170">
                  <c:v>5333</c:v>
                </c:pt>
                <c:pt idx="171">
                  <c:v>5357</c:v>
                </c:pt>
                <c:pt idx="172">
                  <c:v>5360</c:v>
                </c:pt>
                <c:pt idx="173">
                  <c:v>5375</c:v>
                </c:pt>
                <c:pt idx="174">
                  <c:v>5383</c:v>
                </c:pt>
                <c:pt idx="175">
                  <c:v>5401</c:v>
                </c:pt>
                <c:pt idx="176">
                  <c:v>5408</c:v>
                </c:pt>
                <c:pt idx="177">
                  <c:v>5407</c:v>
                </c:pt>
                <c:pt idx="178">
                  <c:v>5414</c:v>
                </c:pt>
                <c:pt idx="179">
                  <c:v>5428</c:v>
                </c:pt>
                <c:pt idx="180">
                  <c:v>5439</c:v>
                </c:pt>
                <c:pt idx="181">
                  <c:v>5450</c:v>
                </c:pt>
                <c:pt idx="182">
                  <c:v>5465</c:v>
                </c:pt>
                <c:pt idx="183">
                  <c:v>5477</c:v>
                </c:pt>
                <c:pt idx="184">
                  <c:v>5488</c:v>
                </c:pt>
                <c:pt idx="185">
                  <c:v>5495</c:v>
                </c:pt>
                <c:pt idx="186">
                  <c:v>5511</c:v>
                </c:pt>
                <c:pt idx="187">
                  <c:v>5526</c:v>
                </c:pt>
                <c:pt idx="188">
                  <c:v>5531</c:v>
                </c:pt>
                <c:pt idx="189">
                  <c:v>5550</c:v>
                </c:pt>
                <c:pt idx="190">
                  <c:v>5560</c:v>
                </c:pt>
                <c:pt idx="191">
                  <c:v>5574</c:v>
                </c:pt>
                <c:pt idx="192">
                  <c:v>5599</c:v>
                </c:pt>
                <c:pt idx="193">
                  <c:v>5611</c:v>
                </c:pt>
                <c:pt idx="194">
                  <c:v>5617</c:v>
                </c:pt>
                <c:pt idx="195">
                  <c:v>5631</c:v>
                </c:pt>
                <c:pt idx="196">
                  <c:v>5671</c:v>
                </c:pt>
                <c:pt idx="197">
                  <c:v>5715</c:v>
                </c:pt>
                <c:pt idx="198">
                  <c:v>5725</c:v>
                </c:pt>
                <c:pt idx="199">
                  <c:v>5746</c:v>
                </c:pt>
                <c:pt idx="200">
                  <c:v>5759</c:v>
                </c:pt>
                <c:pt idx="201">
                  <c:v>5777</c:v>
                </c:pt>
                <c:pt idx="202">
                  <c:v>5781</c:v>
                </c:pt>
                <c:pt idx="203">
                  <c:v>5802</c:v>
                </c:pt>
                <c:pt idx="204">
                  <c:v>5822</c:v>
                </c:pt>
                <c:pt idx="205">
                  <c:v>5845</c:v>
                </c:pt>
                <c:pt idx="206">
                  <c:v>5858</c:v>
                </c:pt>
                <c:pt idx="207">
                  <c:v>5867</c:v>
                </c:pt>
                <c:pt idx="208">
                  <c:v>5885</c:v>
                </c:pt>
                <c:pt idx="209">
                  <c:v>5903</c:v>
                </c:pt>
                <c:pt idx="210">
                  <c:v>5929</c:v>
                </c:pt>
                <c:pt idx="211">
                  <c:v>5944</c:v>
                </c:pt>
                <c:pt idx="212">
                  <c:v>5967</c:v>
                </c:pt>
                <c:pt idx="213">
                  <c:v>5976</c:v>
                </c:pt>
                <c:pt idx="214">
                  <c:v>5991</c:v>
                </c:pt>
                <c:pt idx="215">
                  <c:v>5999</c:v>
                </c:pt>
                <c:pt idx="216">
                  <c:v>6009</c:v>
                </c:pt>
                <c:pt idx="217">
                  <c:v>6019</c:v>
                </c:pt>
                <c:pt idx="218">
                  <c:v>6028</c:v>
                </c:pt>
                <c:pt idx="219">
                  <c:v>6040</c:v>
                </c:pt>
                <c:pt idx="220">
                  <c:v>6050</c:v>
                </c:pt>
                <c:pt idx="221">
                  <c:v>6058</c:v>
                </c:pt>
                <c:pt idx="222">
                  <c:v>6068</c:v>
                </c:pt>
                <c:pt idx="223">
                  <c:v>6077</c:v>
                </c:pt>
                <c:pt idx="224">
                  <c:v>6085</c:v>
                </c:pt>
                <c:pt idx="225">
                  <c:v>6096</c:v>
                </c:pt>
                <c:pt idx="226">
                  <c:v>6112</c:v>
                </c:pt>
                <c:pt idx="227">
                  <c:v>6119</c:v>
                </c:pt>
                <c:pt idx="228">
                  <c:v>6133</c:v>
                </c:pt>
                <c:pt idx="229">
                  <c:v>6144</c:v>
                </c:pt>
                <c:pt idx="230">
                  <c:v>6145</c:v>
                </c:pt>
                <c:pt idx="231">
                  <c:v>6156</c:v>
                </c:pt>
                <c:pt idx="232">
                  <c:v>6161</c:v>
                </c:pt>
                <c:pt idx="233">
                  <c:v>6179</c:v>
                </c:pt>
                <c:pt idx="234">
                  <c:v>6180</c:v>
                </c:pt>
                <c:pt idx="235">
                  <c:v>6189</c:v>
                </c:pt>
                <c:pt idx="236">
                  <c:v>6196</c:v>
                </c:pt>
                <c:pt idx="237">
                  <c:v>6201</c:v>
                </c:pt>
                <c:pt idx="238">
                  <c:v>6213</c:v>
                </c:pt>
                <c:pt idx="239">
                  <c:v>6226</c:v>
                </c:pt>
                <c:pt idx="240">
                  <c:v>6235</c:v>
                </c:pt>
                <c:pt idx="241">
                  <c:v>6246</c:v>
                </c:pt>
                <c:pt idx="242">
                  <c:v>6261</c:v>
                </c:pt>
                <c:pt idx="243">
                  <c:v>6270</c:v>
                </c:pt>
                <c:pt idx="244">
                  <c:v>6314</c:v>
                </c:pt>
                <c:pt idx="245">
                  <c:v>6325</c:v>
                </c:pt>
                <c:pt idx="246">
                  <c:v>6344</c:v>
                </c:pt>
                <c:pt idx="247">
                  <c:v>6358</c:v>
                </c:pt>
                <c:pt idx="248">
                  <c:v>6370</c:v>
                </c:pt>
                <c:pt idx="249">
                  <c:v>6376</c:v>
                </c:pt>
                <c:pt idx="250">
                  <c:v>6393</c:v>
                </c:pt>
                <c:pt idx="251">
                  <c:v>6408</c:v>
                </c:pt>
                <c:pt idx="252">
                  <c:v>6434</c:v>
                </c:pt>
                <c:pt idx="253">
                  <c:v>6463</c:v>
                </c:pt>
                <c:pt idx="254">
                  <c:v>6474</c:v>
                </c:pt>
                <c:pt idx="255">
                  <c:v>6500</c:v>
                </c:pt>
                <c:pt idx="256">
                  <c:v>6507</c:v>
                </c:pt>
                <c:pt idx="257">
                  <c:v>6524</c:v>
                </c:pt>
                <c:pt idx="258">
                  <c:v>6539</c:v>
                </c:pt>
                <c:pt idx="259">
                  <c:v>6554</c:v>
                </c:pt>
                <c:pt idx="260">
                  <c:v>6574</c:v>
                </c:pt>
                <c:pt idx="261">
                  <c:v>6585</c:v>
                </c:pt>
                <c:pt idx="262">
                  <c:v>6601</c:v>
                </c:pt>
                <c:pt idx="263">
                  <c:v>6620</c:v>
                </c:pt>
                <c:pt idx="264">
                  <c:v>6628</c:v>
                </c:pt>
                <c:pt idx="265">
                  <c:v>6644</c:v>
                </c:pt>
                <c:pt idx="266">
                  <c:v>6657</c:v>
                </c:pt>
                <c:pt idx="267">
                  <c:v>6665</c:v>
                </c:pt>
                <c:pt idx="268">
                  <c:v>6677</c:v>
                </c:pt>
                <c:pt idx="269">
                  <c:v>6685</c:v>
                </c:pt>
                <c:pt idx="270">
                  <c:v>6696</c:v>
                </c:pt>
                <c:pt idx="271">
                  <c:v>6714</c:v>
                </c:pt>
                <c:pt idx="272">
                  <c:v>6727</c:v>
                </c:pt>
                <c:pt idx="273">
                  <c:v>6735</c:v>
                </c:pt>
                <c:pt idx="274">
                  <c:v>6735</c:v>
                </c:pt>
                <c:pt idx="275">
                  <c:v>6738</c:v>
                </c:pt>
                <c:pt idx="276">
                  <c:v>6741</c:v>
                </c:pt>
                <c:pt idx="277">
                  <c:v>6748</c:v>
                </c:pt>
                <c:pt idx="278">
                  <c:v>6754</c:v>
                </c:pt>
                <c:pt idx="279">
                  <c:v>6765</c:v>
                </c:pt>
                <c:pt idx="280">
                  <c:v>6787</c:v>
                </c:pt>
                <c:pt idx="281">
                  <c:v>6800</c:v>
                </c:pt>
                <c:pt idx="282">
                  <c:v>6811</c:v>
                </c:pt>
                <c:pt idx="283">
                  <c:v>6822</c:v>
                </c:pt>
                <c:pt idx="284">
                  <c:v>6834</c:v>
                </c:pt>
                <c:pt idx="285">
                  <c:v>6849</c:v>
                </c:pt>
                <c:pt idx="286">
                  <c:v>6855</c:v>
                </c:pt>
                <c:pt idx="287">
                  <c:v>6861</c:v>
                </c:pt>
                <c:pt idx="288">
                  <c:v>6878</c:v>
                </c:pt>
                <c:pt idx="289">
                  <c:v>6892</c:v>
                </c:pt>
                <c:pt idx="290">
                  <c:v>6901</c:v>
                </c:pt>
                <c:pt idx="291">
                  <c:v>6905</c:v>
                </c:pt>
                <c:pt idx="292">
                  <c:v>6909</c:v>
                </c:pt>
                <c:pt idx="293">
                  <c:v>6925</c:v>
                </c:pt>
                <c:pt idx="294">
                  <c:v>6932</c:v>
                </c:pt>
                <c:pt idx="295">
                  <c:v>6946</c:v>
                </c:pt>
                <c:pt idx="296">
                  <c:v>6959</c:v>
                </c:pt>
                <c:pt idx="297">
                  <c:v>6965</c:v>
                </c:pt>
                <c:pt idx="298">
                  <c:v>6971</c:v>
                </c:pt>
                <c:pt idx="299">
                  <c:v>6985</c:v>
                </c:pt>
                <c:pt idx="300">
                  <c:v>6988</c:v>
                </c:pt>
                <c:pt idx="301">
                  <c:v>6997</c:v>
                </c:pt>
                <c:pt idx="302">
                  <c:v>7015</c:v>
                </c:pt>
                <c:pt idx="303">
                  <c:v>7023</c:v>
                </c:pt>
                <c:pt idx="304">
                  <c:v>7032</c:v>
                </c:pt>
                <c:pt idx="305">
                  <c:v>7038</c:v>
                </c:pt>
                <c:pt idx="306">
                  <c:v>7046</c:v>
                </c:pt>
                <c:pt idx="307">
                  <c:v>7061</c:v>
                </c:pt>
                <c:pt idx="308">
                  <c:v>7089</c:v>
                </c:pt>
                <c:pt idx="309">
                  <c:v>7097</c:v>
                </c:pt>
                <c:pt idx="310">
                  <c:v>7108</c:v>
                </c:pt>
                <c:pt idx="311">
                  <c:v>7113</c:v>
                </c:pt>
                <c:pt idx="312">
                  <c:v>7136</c:v>
                </c:pt>
                <c:pt idx="313">
                  <c:v>7146</c:v>
                </c:pt>
                <c:pt idx="314">
                  <c:v>7159</c:v>
                </c:pt>
                <c:pt idx="315">
                  <c:v>7168</c:v>
                </c:pt>
                <c:pt idx="316">
                  <c:v>7190</c:v>
                </c:pt>
                <c:pt idx="317">
                  <c:v>7199</c:v>
                </c:pt>
                <c:pt idx="318">
                  <c:v>7205</c:v>
                </c:pt>
                <c:pt idx="319">
                  <c:v>7220</c:v>
                </c:pt>
                <c:pt idx="320">
                  <c:v>7232</c:v>
                </c:pt>
                <c:pt idx="321">
                  <c:v>7249</c:v>
                </c:pt>
                <c:pt idx="322">
                  <c:v>7265</c:v>
                </c:pt>
                <c:pt idx="323">
                  <c:v>7279</c:v>
                </c:pt>
                <c:pt idx="324">
                  <c:v>7298</c:v>
                </c:pt>
                <c:pt idx="325">
                  <c:v>7321</c:v>
                </c:pt>
                <c:pt idx="326">
                  <c:v>7334</c:v>
                </c:pt>
                <c:pt idx="327">
                  <c:v>7339</c:v>
                </c:pt>
                <c:pt idx="328">
                  <c:v>7345</c:v>
                </c:pt>
                <c:pt idx="329">
                  <c:v>7373</c:v>
                </c:pt>
                <c:pt idx="330">
                  <c:v>7380</c:v>
                </c:pt>
                <c:pt idx="331">
                  <c:v>7383</c:v>
                </c:pt>
                <c:pt idx="332">
                  <c:v>7394</c:v>
                </c:pt>
                <c:pt idx="333">
                  <c:v>7422</c:v>
                </c:pt>
                <c:pt idx="336">
                  <c:v>7478</c:v>
                </c:pt>
                <c:pt idx="337">
                  <c:v>7490</c:v>
                </c:pt>
                <c:pt idx="338">
                  <c:v>7507</c:v>
                </c:pt>
                <c:pt idx="339">
                  <c:v>7524</c:v>
                </c:pt>
                <c:pt idx="340">
                  <c:v>7550</c:v>
                </c:pt>
                <c:pt idx="341">
                  <c:v>7540</c:v>
                </c:pt>
                <c:pt idx="342">
                  <c:v>7550</c:v>
                </c:pt>
                <c:pt idx="343">
                  <c:v>7554</c:v>
                </c:pt>
                <c:pt idx="344">
                  <c:v>7568</c:v>
                </c:pt>
                <c:pt idx="345">
                  <c:v>7583</c:v>
                </c:pt>
                <c:pt idx="346">
                  <c:v>7595</c:v>
                </c:pt>
                <c:pt idx="347">
                  <c:v>7611</c:v>
                </c:pt>
                <c:pt idx="348">
                  <c:v>7627</c:v>
                </c:pt>
                <c:pt idx="349">
                  <c:v>7638</c:v>
                </c:pt>
                <c:pt idx="350">
                  <c:v>7656</c:v>
                </c:pt>
                <c:pt idx="351">
                  <c:v>7667</c:v>
                </c:pt>
                <c:pt idx="352">
                  <c:v>7684</c:v>
                </c:pt>
                <c:pt idx="353">
                  <c:v>7694</c:v>
                </c:pt>
                <c:pt idx="354">
                  <c:v>7709</c:v>
                </c:pt>
                <c:pt idx="355">
                  <c:v>7762</c:v>
                </c:pt>
                <c:pt idx="356">
                  <c:v>7782</c:v>
                </c:pt>
                <c:pt idx="357">
                  <c:v>7802</c:v>
                </c:pt>
                <c:pt idx="358">
                  <c:v>7834</c:v>
                </c:pt>
                <c:pt idx="359">
                  <c:v>7854</c:v>
                </c:pt>
                <c:pt idx="360">
                  <c:v>7878</c:v>
                </c:pt>
                <c:pt idx="361">
                  <c:v>7889</c:v>
                </c:pt>
                <c:pt idx="362">
                  <c:v>7903</c:v>
                </c:pt>
                <c:pt idx="363">
                  <c:v>7935</c:v>
                </c:pt>
                <c:pt idx="364">
                  <c:v>7962</c:v>
                </c:pt>
                <c:pt idx="365">
                  <c:v>7973</c:v>
                </c:pt>
                <c:pt idx="366">
                  <c:v>7993</c:v>
                </c:pt>
                <c:pt idx="367">
                  <c:v>8008</c:v>
                </c:pt>
                <c:pt idx="368">
                  <c:v>8034</c:v>
                </c:pt>
                <c:pt idx="369">
                  <c:v>8047</c:v>
                </c:pt>
                <c:pt idx="370">
                  <c:v>8070</c:v>
                </c:pt>
                <c:pt idx="371">
                  <c:v>8099</c:v>
                </c:pt>
                <c:pt idx="372">
                  <c:v>8101</c:v>
                </c:pt>
                <c:pt idx="373">
                  <c:v>8113</c:v>
                </c:pt>
                <c:pt idx="374">
                  <c:v>8127</c:v>
                </c:pt>
                <c:pt idx="375">
                  <c:v>8153</c:v>
                </c:pt>
                <c:pt idx="376">
                  <c:v>8171</c:v>
                </c:pt>
                <c:pt idx="377">
                  <c:v>8267</c:v>
                </c:pt>
                <c:pt idx="378">
                  <c:v>8291</c:v>
                </c:pt>
                <c:pt idx="379">
                  <c:v>8312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7C-4039-BCB8-E5A184637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830560"/>
        <c:axId val="356825968"/>
      </c:lineChart>
      <c:catAx>
        <c:axId val="35683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5968"/>
        <c:crosses val="autoZero"/>
        <c:auto val="1"/>
        <c:lblAlgn val="ctr"/>
        <c:lblOffset val="100"/>
        <c:noMultiLvlLbl val="0"/>
      </c:catAx>
      <c:valAx>
        <c:axId val="3568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3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7-4BF5-9CF3-C4E1DF0EE4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87-4BF5-9CF3-C4E1DF0EE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505040"/>
        <c:axId val="366502088"/>
      </c:barChart>
      <c:catAx>
        <c:axId val="36650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02088"/>
        <c:crosses val="autoZero"/>
        <c:auto val="1"/>
        <c:lblAlgn val="ctr"/>
        <c:lblOffset val="100"/>
        <c:noMultiLvlLbl val="0"/>
      </c:catAx>
      <c:valAx>
        <c:axId val="36650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0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840-8EF9-8160A3C70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500776"/>
        <c:axId val="366501104"/>
      </c:barChart>
      <c:catAx>
        <c:axId val="36650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01104"/>
        <c:crosses val="autoZero"/>
        <c:auto val="1"/>
        <c:lblAlgn val="ctr"/>
        <c:lblOffset val="100"/>
        <c:noMultiLvlLbl val="0"/>
      </c:catAx>
      <c:valAx>
        <c:axId val="36650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0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88</c:v>
                </c:pt>
                <c:pt idx="1">
                  <c:v>62</c:v>
                </c:pt>
                <c:pt idx="2">
                  <c:v>70</c:v>
                </c:pt>
                <c:pt idx="3">
                  <c:v>99</c:v>
                </c:pt>
                <c:pt idx="4">
                  <c:v>110</c:v>
                </c:pt>
                <c:pt idx="5">
                  <c:v>108</c:v>
                </c:pt>
                <c:pt idx="6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1F-4AF9-8A59-CAD90C3DF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141320"/>
        <c:axId val="352138040"/>
      </c:barChart>
      <c:catAx>
        <c:axId val="35214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38040"/>
        <c:crosses val="autoZero"/>
        <c:auto val="1"/>
        <c:lblAlgn val="ctr"/>
        <c:lblOffset val="100"/>
        <c:noMultiLvlLbl val="0"/>
      </c:catAx>
      <c:valAx>
        <c:axId val="35213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4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EBEA-6362-4F41-8E12-1003BAD653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3C8CE7-9D17-489B-8D00-BFD9EC2D84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381084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33C2-CFE2-417D-94CE-619877B9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 | NDR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17FA2-A0A4-48CD-93B7-B42D862DF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715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1308509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66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902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33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836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690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509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761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903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04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735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0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4.2640 %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14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12270-8251-4E24-AD25-DD1848F3C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8565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20209-7074-4FC7-B930-0D8B08CF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1E1ACA-BE07-4165-B701-BAC7B996C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302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3E62A-009F-4A0E-9108-B4D8669A9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FB3C6-3B7E-48C4-8551-B08180934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8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EC983-05C8-463E-83E3-68DCC365F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E5298E-F1CC-4557-9D3A-001AB9CF4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823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4841F-A8EA-4C95-843F-516585A20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AB70-3B70-48DD-BCAE-E31840094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92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B447F-872F-48B8-BA42-E455CFA5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30D74-E7FB-421E-B902-89992BEC10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7880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D4CD8-C8F3-4256-B60F-99E095806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31292-9D35-4722-AA41-CA7C9BB2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74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D0BCB-5E1F-4C8B-97B4-E3AD5B46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F6A28-1647-4CC4-93AC-3A57605E2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78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88222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9392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0101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0733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92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17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ndr2 - 2018-04-20 19:48:17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Star-DJ Avicii ist tot. Er wurde nur 28 Jahre alt. Hintergründe und die Todesursache sind noch unklar.
#avicii #AviciiRIP #ripavicii #aviciifan #aviciifamily #timbergling #dj #rip #restinpeace #ndr2 #levels #wakemeup #wakemeupwhenitsallover @avicii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73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ndr2 - 2018-05-12 22:57:13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Sowas von stolz auf dich und deinen Auftritt, @michaelschulte! ❤️🇩🇪
.
.
.
#ndr2 #esc #eurovision #esc18 #esc2018 #musicshow #livemusic #musician #michaelschulte #youletmewalkalone #germany #12points #potd #happy #eurovisionsongcontest #teamgermany #vierterplatz @eurovision @eurovision_de @das_erste @peterurban_esc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8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ndr2 - 2017-07-29 20:31:10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FEUERWERK mit WINCENT WEISS!!! ❤️💥👌 #ndr2 #starsatndr2 #wincentweiss #irgendwasgegendiestille #musiksein #feuerwerk #concert #konzert #livemusic #music #potd #instamusic #instaconcert #festival #festivalsommer2017 #gifhorn #niedersachsen #norddeutschland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17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5F307-0955-4D6F-A4BC-722785854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97435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C306-D067-4ECB-859E-5989635DE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4ED59-7FF4-47DD-98F7-B274B47EC3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979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44968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4334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30900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6238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6258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03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ndr2 - 2017-07-29 20:27:55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bei Wincent Weiss so alles auf die Bühne fliegt... BHs jedenfalls nicht! 😜😂👙 #ndr2 #starsatndr2 #wincentweiss #musiksein #feuerwerk #irgendwasgegendiestille #festival #festivalsommer2017 #interview #instamusic #instaconcert #fun #konzert #concert #livemusic #gifhorn #norddeutschland #niedersachsen @wincent_weiss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5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ndr2 - 2017-07-20 19:29:50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RIP Chester Bennington (1976 - 2017). #linkinpark #chesterbennington #ripchesterbennigton #shadowoftheday #theend #castleofglass #newdivide #burnitdown #rip (Bild: N-JOY)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8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ndr2 - 2017-07-29 18:18:00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Mittendrin! 🔥😍 @wincent_weiss bei #starsatndr2 in #Gifhorn. #ndr2 #wincentweiss #irgendwasgegendiestille #musiksein #feuerwerk #musicfestival #festival #festivalsommer2017 #instamusic #instaconcert #norddeutschland #niedersachsen #potd #instagood #konzert #concert #livemusic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95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ndr2 - 2017-11-13 15:21:07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Glückwunsch, @wincent_weiss! Er wurde als „Best German Act“ bei den @mtvema gestern Abend kn London ausgezeichnet. 🇩🇪❤️🏆 #mtvema #mtvema2017 #mtv #wincentweiss #wincentweissarmy #london #bestgermanact #award #awards #music #instamusic #musiksein #frischeluft #feuerwerk #irgendwasgegendiestille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18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03E5B-FE58-4727-A0D1-8F5E551C2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983270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986C0-DBBC-4C99-96B9-73A0A5E74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NDR 2 - 3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78251-DB96-410C-9747-6B8EE6F57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165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85626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1193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5321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7717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5560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5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ndr2 - 2017-07-29 19:18:40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DANKE, @wincent_weiss! 🙌❤️ #wincentweiss #festival #festivalsommer2017 #musiksein #irgendwasgegendiestille #concert #konzert #livemusic #potd #instaconcert #instamusic #feuerwerk #ndr2 #norddeutschland #niedersachsen #gifhorn #repost #regram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9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ndr2 - 2017-07-29 15:43:46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Mittendrin! @wincent_weiss bei seinen Fans am NDR 2 Showtruck in der Gifhorner Innenstadt. 💕🎤🎼 #ndr2 #starsatndr2 #wincentweiss #musicfestival #festival #festivalsommer2017 #feuerwerk #musiksein #irgendwasgegendiestille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7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ndr2 - 2018-03-05 14:19:12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#Tauwetter in #Norddeutschland. @hherumtreiber hat den #HamburgerHafen und die #Elbphilharmonie eingefangen - und wir sind #verliebt! #winter #water #architecture #scenery #inlove #ambient #photography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31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7682C-8006-4DF1-9F30-85A8D51AC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1774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84CDC-7838-4748-8962-62B1ADA5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NDR 2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2CD3DF-B350-40D9-80FD-5B9D84386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147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3E8CC-3FEB-4C32-AB67-A4FAFFB0C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D0FC8-101E-4CF9-9AA4-03CA104E4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93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39BB1-74C6-4FAC-96FE-101343EA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Image Filter Distribution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9174E-DAB6-4A32-AB94-542DDA907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734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F173B-1073-4434-BE2F-B6EB60D53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9774C-01EA-4D73-A188-4D98137E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222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04A87-E53C-400B-BDF3-F1DB9C446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NDR 2 - 1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F606C4-4D23-4515-B629-C666FA2BC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85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671236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692192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878328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178534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98640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#ndr2soundcheck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150.01941747573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3.0194174757282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153.03883495146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67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5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#kashmirkarma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1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#musikszenedeutschland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7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180.67391304348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2.3913043478261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183.0652173913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25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177.13333333333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4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4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#Speckmantel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8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#Datteln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7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#Pflaumen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314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D6D42-3DC1-40CD-B7CE-A5B3D71CC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35468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23D8B-6117-49CB-8050-6577ED95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NDR 2 - 2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53C09-FC83-44E4-9EA8-D5F366D68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941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338439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89159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516879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220300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38677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81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3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86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5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#nodiet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30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#hüftgold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46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182.15384615385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9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#laufen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62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#laufenmachtglücklich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3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#herbst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5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#jogging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3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ED59B-90E3-42CB-B211-39760B7B2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60895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38D1E-D35C-4630-B651-A6FDDB550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NDR 2 - 3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50166-24F5-45D9-B392-CD26D09A3D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90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410778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120100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04093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445787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6992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92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#scheffelmeier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2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#schünke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0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#sportlich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9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#funkhaus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74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77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E7563-5AE5-40E1-AE6B-82D5CCDD5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36106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E565A-1F87-49F9-A4A8-B290377A6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657E17-8490-4AA4-AC7F-F57583F9C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975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52054-CC72-4652-8BDF-CE94F63E5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BCABA-E3A1-47B4-A508-4BFEB239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37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481</Words>
  <Application>Microsoft Office PowerPoint</Application>
  <PresentationFormat>On-screen Show (4:3)</PresentationFormat>
  <Paragraphs>261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MeFo - Instagram - öffentliche Daten</vt:lpstr>
      <vt:lpstr>Instagram Übersicht | NDR 2</vt:lpstr>
      <vt:lpstr>Instagram Posts | NDR 2</vt:lpstr>
      <vt:lpstr>Instagram Posts Type Distribution | NDR 2</vt:lpstr>
      <vt:lpstr>Instagram Followers Total | NDR 2</vt:lpstr>
      <vt:lpstr>Instagram Posts Table | NDR 2 - 1 of 3</vt:lpstr>
      <vt:lpstr>Instagram Posts Table | NDR 2 - 2 of 3</vt:lpstr>
      <vt:lpstr>Instagram Posts Table | NDR 2 - 3 of 3</vt:lpstr>
      <vt:lpstr>Instagram Interactions Distribution | NDR 2</vt:lpstr>
      <vt:lpstr>Instagram Image Filter Distribution | NDR 2</vt:lpstr>
      <vt:lpstr>Instagram Hashtag Detection | NDR 2 - 1 of 3</vt:lpstr>
      <vt:lpstr>Instagram Hashtag Detection | NDR 2 - 2 of 3</vt:lpstr>
      <vt:lpstr>Instagram Hashtag Detection | NDR 2 - 3 of 3</vt:lpstr>
      <vt:lpstr>Instagram Posts By Weekday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 - öffentliche Daten</dc:title>
  <dc:creator>Administrator</dc:creator>
  <cp:lastModifiedBy>Administrator</cp:lastModifiedBy>
  <cp:revision>1</cp:revision>
  <dcterms:created xsi:type="dcterms:W3CDTF">2018-05-22T11:55:11Z</dcterms:created>
  <dcterms:modified xsi:type="dcterms:W3CDTF">2018-05-22T11:55:42Z</dcterms:modified>
</cp:coreProperties>
</file>