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123798</c:v>
                </c:pt>
                <c:pt idx="1">
                  <c:v>123822</c:v>
                </c:pt>
                <c:pt idx="2">
                  <c:v>123839</c:v>
                </c:pt>
                <c:pt idx="3">
                  <c:v>123850</c:v>
                </c:pt>
                <c:pt idx="4">
                  <c:v>123890</c:v>
                </c:pt>
                <c:pt idx="5">
                  <c:v>123893</c:v>
                </c:pt>
                <c:pt idx="6">
                  <c:v>123915</c:v>
                </c:pt>
                <c:pt idx="7">
                  <c:v>123921</c:v>
                </c:pt>
                <c:pt idx="8">
                  <c:v>123951</c:v>
                </c:pt>
                <c:pt idx="9">
                  <c:v>123986</c:v>
                </c:pt>
                <c:pt idx="10">
                  <c:v>124001</c:v>
                </c:pt>
                <c:pt idx="11">
                  <c:v>124020</c:v>
                </c:pt>
                <c:pt idx="12">
                  <c:v>124048</c:v>
                </c:pt>
                <c:pt idx="13">
                  <c:v>124072</c:v>
                </c:pt>
                <c:pt idx="14">
                  <c:v>124101</c:v>
                </c:pt>
                <c:pt idx="15">
                  <c:v>124127</c:v>
                </c:pt>
                <c:pt idx="16">
                  <c:v>124168</c:v>
                </c:pt>
                <c:pt idx="17">
                  <c:v>124202</c:v>
                </c:pt>
                <c:pt idx="18">
                  <c:v>124237</c:v>
                </c:pt>
                <c:pt idx="19">
                  <c:v>124338</c:v>
                </c:pt>
                <c:pt idx="20">
                  <c:v>124425</c:v>
                </c:pt>
                <c:pt idx="21">
                  <c:v>124477</c:v>
                </c:pt>
                <c:pt idx="22">
                  <c:v>124513</c:v>
                </c:pt>
                <c:pt idx="23">
                  <c:v>124526</c:v>
                </c:pt>
                <c:pt idx="24">
                  <c:v>124540</c:v>
                </c:pt>
                <c:pt idx="25">
                  <c:v>124573</c:v>
                </c:pt>
                <c:pt idx="26">
                  <c:v>124597</c:v>
                </c:pt>
                <c:pt idx="27">
                  <c:v>124618</c:v>
                </c:pt>
                <c:pt idx="28">
                  <c:v>124656</c:v>
                </c:pt>
                <c:pt idx="29">
                  <c:v>124703</c:v>
                </c:pt>
                <c:pt idx="30">
                  <c:v>124764</c:v>
                </c:pt>
                <c:pt idx="31">
                  <c:v>124796</c:v>
                </c:pt>
                <c:pt idx="32">
                  <c:v>124872</c:v>
                </c:pt>
                <c:pt idx="33">
                  <c:v>124956</c:v>
                </c:pt>
                <c:pt idx="34">
                  <c:v>125002</c:v>
                </c:pt>
                <c:pt idx="35">
                  <c:v>125042</c:v>
                </c:pt>
                <c:pt idx="36">
                  <c:v>125058</c:v>
                </c:pt>
                <c:pt idx="37">
                  <c:v>125119</c:v>
                </c:pt>
                <c:pt idx="38">
                  <c:v>125178</c:v>
                </c:pt>
                <c:pt idx="39">
                  <c:v>125201</c:v>
                </c:pt>
                <c:pt idx="40">
                  <c:v>125217</c:v>
                </c:pt>
                <c:pt idx="41">
                  <c:v>125266</c:v>
                </c:pt>
                <c:pt idx="42">
                  <c:v>125299</c:v>
                </c:pt>
                <c:pt idx="43">
                  <c:v>125320</c:v>
                </c:pt>
                <c:pt idx="44">
                  <c:v>125331</c:v>
                </c:pt>
                <c:pt idx="45">
                  <c:v>125358</c:v>
                </c:pt>
                <c:pt idx="46">
                  <c:v>125408</c:v>
                </c:pt>
                <c:pt idx="47">
                  <c:v>125451</c:v>
                </c:pt>
                <c:pt idx="48">
                  <c:v>125475</c:v>
                </c:pt>
                <c:pt idx="49">
                  <c:v>125511</c:v>
                </c:pt>
                <c:pt idx="50">
                  <c:v>125537</c:v>
                </c:pt>
                <c:pt idx="51">
                  <c:v>125567</c:v>
                </c:pt>
                <c:pt idx="52">
                  <c:v>125657</c:v>
                </c:pt>
                <c:pt idx="53">
                  <c:v>125692</c:v>
                </c:pt>
                <c:pt idx="54">
                  <c:v>125712</c:v>
                </c:pt>
                <c:pt idx="55">
                  <c:v>125728</c:v>
                </c:pt>
                <c:pt idx="56">
                  <c:v>125767</c:v>
                </c:pt>
                <c:pt idx="57">
                  <c:v>125784</c:v>
                </c:pt>
                <c:pt idx="58">
                  <c:v>125806</c:v>
                </c:pt>
                <c:pt idx="59">
                  <c:v>125836</c:v>
                </c:pt>
                <c:pt idx="60">
                  <c:v>125869</c:v>
                </c:pt>
                <c:pt idx="61">
                  <c:v>125902</c:v>
                </c:pt>
                <c:pt idx="62">
                  <c:v>125942</c:v>
                </c:pt>
                <c:pt idx="63">
                  <c:v>125974</c:v>
                </c:pt>
                <c:pt idx="64">
                  <c:v>126013</c:v>
                </c:pt>
                <c:pt idx="65">
                  <c:v>126047</c:v>
                </c:pt>
                <c:pt idx="66">
                  <c:v>126164</c:v>
                </c:pt>
                <c:pt idx="67">
                  <c:v>126405</c:v>
                </c:pt>
                <c:pt idx="68">
                  <c:v>126513</c:v>
                </c:pt>
                <c:pt idx="69">
                  <c:v>126585</c:v>
                </c:pt>
                <c:pt idx="70">
                  <c:v>126619</c:v>
                </c:pt>
                <c:pt idx="71">
                  <c:v>126682</c:v>
                </c:pt>
                <c:pt idx="72">
                  <c:v>126744</c:v>
                </c:pt>
                <c:pt idx="73">
                  <c:v>126764</c:v>
                </c:pt>
                <c:pt idx="74">
                  <c:v>126796</c:v>
                </c:pt>
                <c:pt idx="75">
                  <c:v>126867</c:v>
                </c:pt>
                <c:pt idx="76">
                  <c:v>126959</c:v>
                </c:pt>
                <c:pt idx="77">
                  <c:v>127007</c:v>
                </c:pt>
                <c:pt idx="78">
                  <c:v>127073</c:v>
                </c:pt>
                <c:pt idx="79">
                  <c:v>127116</c:v>
                </c:pt>
                <c:pt idx="80">
                  <c:v>127167</c:v>
                </c:pt>
                <c:pt idx="81">
                  <c:v>127184</c:v>
                </c:pt>
                <c:pt idx="82">
                  <c:v>127195</c:v>
                </c:pt>
                <c:pt idx="83">
                  <c:v>127232</c:v>
                </c:pt>
                <c:pt idx="84">
                  <c:v>127258</c:v>
                </c:pt>
                <c:pt idx="85">
                  <c:v>127382</c:v>
                </c:pt>
                <c:pt idx="86">
                  <c:v>127480</c:v>
                </c:pt>
                <c:pt idx="87">
                  <c:v>127544</c:v>
                </c:pt>
                <c:pt idx="88">
                  <c:v>127634</c:v>
                </c:pt>
                <c:pt idx="89">
                  <c:v>127738</c:v>
                </c:pt>
                <c:pt idx="90">
                  <c:v>127801</c:v>
                </c:pt>
                <c:pt idx="91">
                  <c:v>127821</c:v>
                </c:pt>
                <c:pt idx="92">
                  <c:v>127844</c:v>
                </c:pt>
                <c:pt idx="93">
                  <c:v>127863</c:v>
                </c:pt>
                <c:pt idx="94">
                  <c:v>127891</c:v>
                </c:pt>
                <c:pt idx="95">
                  <c:v>127914</c:v>
                </c:pt>
                <c:pt idx="96">
                  <c:v>127939</c:v>
                </c:pt>
                <c:pt idx="97">
                  <c:v>127962</c:v>
                </c:pt>
                <c:pt idx="98">
                  <c:v>127986</c:v>
                </c:pt>
                <c:pt idx="99">
                  <c:v>128010</c:v>
                </c:pt>
                <c:pt idx="100">
                  <c:v>128048</c:v>
                </c:pt>
                <c:pt idx="101">
                  <c:v>128085</c:v>
                </c:pt>
                <c:pt idx="102">
                  <c:v>128119</c:v>
                </c:pt>
                <c:pt idx="103">
                  <c:v>128154</c:v>
                </c:pt>
                <c:pt idx="104">
                  <c:v>128179</c:v>
                </c:pt>
                <c:pt idx="105">
                  <c:v>128205</c:v>
                </c:pt>
                <c:pt idx="106">
                  <c:v>128238</c:v>
                </c:pt>
                <c:pt idx="107">
                  <c:v>128263</c:v>
                </c:pt>
                <c:pt idx="108">
                  <c:v>128338</c:v>
                </c:pt>
                <c:pt idx="109">
                  <c:v>128364</c:v>
                </c:pt>
                <c:pt idx="110">
                  <c:v>128395</c:v>
                </c:pt>
                <c:pt idx="111">
                  <c:v>128404</c:v>
                </c:pt>
                <c:pt idx="112">
                  <c:v>128433</c:v>
                </c:pt>
                <c:pt idx="113">
                  <c:v>128451</c:v>
                </c:pt>
                <c:pt idx="114">
                  <c:v>128461</c:v>
                </c:pt>
                <c:pt idx="115">
                  <c:v>128475</c:v>
                </c:pt>
                <c:pt idx="116">
                  <c:v>128486</c:v>
                </c:pt>
                <c:pt idx="117">
                  <c:v>128498</c:v>
                </c:pt>
                <c:pt idx="118">
                  <c:v>128512</c:v>
                </c:pt>
                <c:pt idx="119">
                  <c:v>128532</c:v>
                </c:pt>
                <c:pt idx="120">
                  <c:v>128576</c:v>
                </c:pt>
                <c:pt idx="121">
                  <c:v>128622</c:v>
                </c:pt>
                <c:pt idx="122">
                  <c:v>128654</c:v>
                </c:pt>
                <c:pt idx="123">
                  <c:v>128665</c:v>
                </c:pt>
                <c:pt idx="124">
                  <c:v>128672</c:v>
                </c:pt>
                <c:pt idx="125">
                  <c:v>128686</c:v>
                </c:pt>
                <c:pt idx="126">
                  <c:v>128704</c:v>
                </c:pt>
                <c:pt idx="127">
                  <c:v>128738</c:v>
                </c:pt>
                <c:pt idx="128">
                  <c:v>128788</c:v>
                </c:pt>
                <c:pt idx="129">
                  <c:v>128875</c:v>
                </c:pt>
                <c:pt idx="130">
                  <c:v>128949</c:v>
                </c:pt>
                <c:pt idx="131">
                  <c:v>129073</c:v>
                </c:pt>
                <c:pt idx="132">
                  <c:v>129160</c:v>
                </c:pt>
                <c:pt idx="133">
                  <c:v>129195</c:v>
                </c:pt>
                <c:pt idx="134">
                  <c:v>129219</c:v>
                </c:pt>
                <c:pt idx="135">
                  <c:v>129251</c:v>
                </c:pt>
                <c:pt idx="136">
                  <c:v>129286</c:v>
                </c:pt>
                <c:pt idx="137">
                  <c:v>129308</c:v>
                </c:pt>
                <c:pt idx="138">
                  <c:v>129316</c:v>
                </c:pt>
                <c:pt idx="139">
                  <c:v>129326</c:v>
                </c:pt>
                <c:pt idx="140">
                  <c:v>129329</c:v>
                </c:pt>
                <c:pt idx="141">
                  <c:v>129340</c:v>
                </c:pt>
                <c:pt idx="142">
                  <c:v>129353</c:v>
                </c:pt>
                <c:pt idx="143">
                  <c:v>129374</c:v>
                </c:pt>
                <c:pt idx="144">
                  <c:v>129451</c:v>
                </c:pt>
                <c:pt idx="145">
                  <c:v>129894</c:v>
                </c:pt>
                <c:pt idx="146">
                  <c:v>130191</c:v>
                </c:pt>
                <c:pt idx="147">
                  <c:v>130326</c:v>
                </c:pt>
                <c:pt idx="148">
                  <c:v>130439</c:v>
                </c:pt>
                <c:pt idx="149">
                  <c:v>130530</c:v>
                </c:pt>
                <c:pt idx="150">
                  <c:v>130581</c:v>
                </c:pt>
                <c:pt idx="151">
                  <c:v>130627</c:v>
                </c:pt>
                <c:pt idx="152">
                  <c:v>130639</c:v>
                </c:pt>
                <c:pt idx="153">
                  <c:v>130659</c:v>
                </c:pt>
                <c:pt idx="154">
                  <c:v>130685</c:v>
                </c:pt>
                <c:pt idx="155">
                  <c:v>130710</c:v>
                </c:pt>
                <c:pt idx="156">
                  <c:v>130852</c:v>
                </c:pt>
                <c:pt idx="157">
                  <c:v>131034</c:v>
                </c:pt>
                <c:pt idx="158">
                  <c:v>131104</c:v>
                </c:pt>
                <c:pt idx="159">
                  <c:v>131146</c:v>
                </c:pt>
                <c:pt idx="160">
                  <c:v>131159</c:v>
                </c:pt>
                <c:pt idx="161">
                  <c:v>131170</c:v>
                </c:pt>
                <c:pt idx="162">
                  <c:v>131221</c:v>
                </c:pt>
                <c:pt idx="163">
                  <c:v>131249</c:v>
                </c:pt>
                <c:pt idx="164">
                  <c:v>131262</c:v>
                </c:pt>
                <c:pt idx="165">
                  <c:v>131266</c:v>
                </c:pt>
                <c:pt idx="166">
                  <c:v>131278</c:v>
                </c:pt>
                <c:pt idx="167">
                  <c:v>131281</c:v>
                </c:pt>
                <c:pt idx="168">
                  <c:v>131287</c:v>
                </c:pt>
                <c:pt idx="169">
                  <c:v>131295</c:v>
                </c:pt>
                <c:pt idx="170">
                  <c:v>131336</c:v>
                </c:pt>
                <c:pt idx="171">
                  <c:v>131423</c:v>
                </c:pt>
                <c:pt idx="172">
                  <c:v>131521</c:v>
                </c:pt>
                <c:pt idx="173">
                  <c:v>131577</c:v>
                </c:pt>
                <c:pt idx="174">
                  <c:v>131623</c:v>
                </c:pt>
                <c:pt idx="175">
                  <c:v>131650</c:v>
                </c:pt>
                <c:pt idx="176">
                  <c:v>131684</c:v>
                </c:pt>
                <c:pt idx="177">
                  <c:v>131726</c:v>
                </c:pt>
                <c:pt idx="178">
                  <c:v>131754</c:v>
                </c:pt>
                <c:pt idx="179">
                  <c:v>131794</c:v>
                </c:pt>
                <c:pt idx="180">
                  <c:v>131816</c:v>
                </c:pt>
                <c:pt idx="181">
                  <c:v>131846</c:v>
                </c:pt>
                <c:pt idx="182">
                  <c:v>131878</c:v>
                </c:pt>
                <c:pt idx="183">
                  <c:v>131897</c:v>
                </c:pt>
                <c:pt idx="184">
                  <c:v>131919</c:v>
                </c:pt>
                <c:pt idx="185">
                  <c:v>131937</c:v>
                </c:pt>
                <c:pt idx="186">
                  <c:v>131952</c:v>
                </c:pt>
                <c:pt idx="187">
                  <c:v>131976</c:v>
                </c:pt>
                <c:pt idx="188">
                  <c:v>131994</c:v>
                </c:pt>
                <c:pt idx="189">
                  <c:v>131999</c:v>
                </c:pt>
                <c:pt idx="190">
                  <c:v>132026</c:v>
                </c:pt>
                <c:pt idx="191">
                  <c:v>132055</c:v>
                </c:pt>
                <c:pt idx="192">
                  <c:v>132076</c:v>
                </c:pt>
                <c:pt idx="193">
                  <c:v>132088</c:v>
                </c:pt>
                <c:pt idx="194">
                  <c:v>132110</c:v>
                </c:pt>
                <c:pt idx="195">
                  <c:v>132156</c:v>
                </c:pt>
                <c:pt idx="196">
                  <c:v>132192</c:v>
                </c:pt>
                <c:pt idx="197">
                  <c:v>132453</c:v>
                </c:pt>
                <c:pt idx="198">
                  <c:v>132558</c:v>
                </c:pt>
                <c:pt idx="199">
                  <c:v>132588</c:v>
                </c:pt>
                <c:pt idx="200">
                  <c:v>132638</c:v>
                </c:pt>
                <c:pt idx="201">
                  <c:v>132675</c:v>
                </c:pt>
                <c:pt idx="202">
                  <c:v>132705</c:v>
                </c:pt>
                <c:pt idx="203">
                  <c:v>132719</c:v>
                </c:pt>
                <c:pt idx="204">
                  <c:v>132776</c:v>
                </c:pt>
                <c:pt idx="205">
                  <c:v>132799</c:v>
                </c:pt>
                <c:pt idx="206">
                  <c:v>132851</c:v>
                </c:pt>
                <c:pt idx="207">
                  <c:v>132926</c:v>
                </c:pt>
                <c:pt idx="208">
                  <c:v>132948</c:v>
                </c:pt>
                <c:pt idx="209">
                  <c:v>132989</c:v>
                </c:pt>
                <c:pt idx="210">
                  <c:v>133015</c:v>
                </c:pt>
                <c:pt idx="211">
                  <c:v>133036</c:v>
                </c:pt>
                <c:pt idx="212">
                  <c:v>133094</c:v>
                </c:pt>
                <c:pt idx="213">
                  <c:v>133121</c:v>
                </c:pt>
                <c:pt idx="214">
                  <c:v>133129</c:v>
                </c:pt>
                <c:pt idx="215">
                  <c:v>133138</c:v>
                </c:pt>
                <c:pt idx="216">
                  <c:v>133140</c:v>
                </c:pt>
                <c:pt idx="217">
                  <c:v>133155</c:v>
                </c:pt>
                <c:pt idx="218">
                  <c:v>133174</c:v>
                </c:pt>
                <c:pt idx="219">
                  <c:v>133200</c:v>
                </c:pt>
                <c:pt idx="220">
                  <c:v>133224</c:v>
                </c:pt>
                <c:pt idx="221">
                  <c:v>133231</c:v>
                </c:pt>
                <c:pt idx="222">
                  <c:v>133248</c:v>
                </c:pt>
                <c:pt idx="223">
                  <c:v>133257</c:v>
                </c:pt>
                <c:pt idx="224">
                  <c:v>133329</c:v>
                </c:pt>
                <c:pt idx="225">
                  <c:v>133391</c:v>
                </c:pt>
                <c:pt idx="226">
                  <c:v>133433</c:v>
                </c:pt>
                <c:pt idx="227">
                  <c:v>133455</c:v>
                </c:pt>
                <c:pt idx="228">
                  <c:v>133498</c:v>
                </c:pt>
                <c:pt idx="229">
                  <c:v>133513</c:v>
                </c:pt>
                <c:pt idx="230">
                  <c:v>133533</c:v>
                </c:pt>
                <c:pt idx="231">
                  <c:v>133561</c:v>
                </c:pt>
                <c:pt idx="232">
                  <c:v>133590</c:v>
                </c:pt>
                <c:pt idx="233">
                  <c:v>133618</c:v>
                </c:pt>
                <c:pt idx="234">
                  <c:v>133631</c:v>
                </c:pt>
                <c:pt idx="235">
                  <c:v>133669</c:v>
                </c:pt>
                <c:pt idx="236">
                  <c:v>133693</c:v>
                </c:pt>
                <c:pt idx="237">
                  <c:v>133716</c:v>
                </c:pt>
                <c:pt idx="238">
                  <c:v>133714</c:v>
                </c:pt>
                <c:pt idx="239">
                  <c:v>133728</c:v>
                </c:pt>
                <c:pt idx="240">
                  <c:v>133736</c:v>
                </c:pt>
                <c:pt idx="241">
                  <c:v>133741</c:v>
                </c:pt>
                <c:pt idx="242">
                  <c:v>133770</c:v>
                </c:pt>
                <c:pt idx="243">
                  <c:v>133795</c:v>
                </c:pt>
                <c:pt idx="244">
                  <c:v>134118</c:v>
                </c:pt>
                <c:pt idx="245">
                  <c:v>134239</c:v>
                </c:pt>
                <c:pt idx="246">
                  <c:v>134298</c:v>
                </c:pt>
                <c:pt idx="247">
                  <c:v>134352</c:v>
                </c:pt>
                <c:pt idx="248">
                  <c:v>134396</c:v>
                </c:pt>
                <c:pt idx="249">
                  <c:v>134444</c:v>
                </c:pt>
                <c:pt idx="250">
                  <c:v>134473</c:v>
                </c:pt>
                <c:pt idx="251">
                  <c:v>134517</c:v>
                </c:pt>
                <c:pt idx="252">
                  <c:v>134557</c:v>
                </c:pt>
                <c:pt idx="253">
                  <c:v>134581</c:v>
                </c:pt>
                <c:pt idx="254">
                  <c:v>134615</c:v>
                </c:pt>
                <c:pt idx="255">
                  <c:v>134657</c:v>
                </c:pt>
                <c:pt idx="256">
                  <c:v>134681</c:v>
                </c:pt>
                <c:pt idx="257">
                  <c:v>134721</c:v>
                </c:pt>
                <c:pt idx="258">
                  <c:v>134739</c:v>
                </c:pt>
                <c:pt idx="259">
                  <c:v>134762</c:v>
                </c:pt>
                <c:pt idx="260">
                  <c:v>134770</c:v>
                </c:pt>
                <c:pt idx="261">
                  <c:v>134782</c:v>
                </c:pt>
                <c:pt idx="262">
                  <c:v>134863</c:v>
                </c:pt>
                <c:pt idx="263">
                  <c:v>134893</c:v>
                </c:pt>
                <c:pt idx="264">
                  <c:v>134899</c:v>
                </c:pt>
                <c:pt idx="265">
                  <c:v>134909</c:v>
                </c:pt>
                <c:pt idx="266">
                  <c:v>134929</c:v>
                </c:pt>
                <c:pt idx="267">
                  <c:v>134937</c:v>
                </c:pt>
                <c:pt idx="268">
                  <c:v>134950</c:v>
                </c:pt>
                <c:pt idx="269">
                  <c:v>134961</c:v>
                </c:pt>
                <c:pt idx="270">
                  <c:v>134978</c:v>
                </c:pt>
                <c:pt idx="271">
                  <c:v>135016</c:v>
                </c:pt>
                <c:pt idx="272">
                  <c:v>135060</c:v>
                </c:pt>
                <c:pt idx="273">
                  <c:v>135107</c:v>
                </c:pt>
                <c:pt idx="274">
                  <c:v>135147</c:v>
                </c:pt>
                <c:pt idx="275">
                  <c:v>135189</c:v>
                </c:pt>
                <c:pt idx="276">
                  <c:v>135241</c:v>
                </c:pt>
                <c:pt idx="277">
                  <c:v>135290</c:v>
                </c:pt>
                <c:pt idx="278">
                  <c:v>135307</c:v>
                </c:pt>
                <c:pt idx="279">
                  <c:v>135317</c:v>
                </c:pt>
                <c:pt idx="280">
                  <c:v>135389</c:v>
                </c:pt>
                <c:pt idx="281">
                  <c:v>135442</c:v>
                </c:pt>
                <c:pt idx="282">
                  <c:v>135465</c:v>
                </c:pt>
                <c:pt idx="283">
                  <c:v>135525</c:v>
                </c:pt>
                <c:pt idx="284">
                  <c:v>135541</c:v>
                </c:pt>
                <c:pt idx="285">
                  <c:v>135551</c:v>
                </c:pt>
                <c:pt idx="286">
                  <c:v>135614</c:v>
                </c:pt>
                <c:pt idx="287">
                  <c:v>135665</c:v>
                </c:pt>
                <c:pt idx="288">
                  <c:v>135712</c:v>
                </c:pt>
                <c:pt idx="289">
                  <c:v>135724</c:v>
                </c:pt>
                <c:pt idx="290">
                  <c:v>135722</c:v>
                </c:pt>
                <c:pt idx="291">
                  <c:v>135750</c:v>
                </c:pt>
                <c:pt idx="292">
                  <c:v>135775</c:v>
                </c:pt>
                <c:pt idx="293">
                  <c:v>135771</c:v>
                </c:pt>
                <c:pt idx="294">
                  <c:v>135769</c:v>
                </c:pt>
                <c:pt idx="295">
                  <c:v>135776</c:v>
                </c:pt>
                <c:pt idx="296">
                  <c:v>135784</c:v>
                </c:pt>
                <c:pt idx="297">
                  <c:v>135796</c:v>
                </c:pt>
                <c:pt idx="298">
                  <c:v>135855</c:v>
                </c:pt>
                <c:pt idx="299">
                  <c:v>135911</c:v>
                </c:pt>
                <c:pt idx="300">
                  <c:v>135937</c:v>
                </c:pt>
                <c:pt idx="301">
                  <c:v>136029</c:v>
                </c:pt>
                <c:pt idx="302">
                  <c:v>136102</c:v>
                </c:pt>
                <c:pt idx="303">
                  <c:v>136137</c:v>
                </c:pt>
                <c:pt idx="304">
                  <c:v>136192</c:v>
                </c:pt>
                <c:pt idx="305">
                  <c:v>136234</c:v>
                </c:pt>
                <c:pt idx="306">
                  <c:v>136266</c:v>
                </c:pt>
                <c:pt idx="307">
                  <c:v>136323</c:v>
                </c:pt>
                <c:pt idx="308">
                  <c:v>136351</c:v>
                </c:pt>
                <c:pt idx="309">
                  <c:v>136371</c:v>
                </c:pt>
                <c:pt idx="310">
                  <c:v>136393</c:v>
                </c:pt>
                <c:pt idx="311">
                  <c:v>136420</c:v>
                </c:pt>
                <c:pt idx="312">
                  <c:v>136464</c:v>
                </c:pt>
                <c:pt idx="313">
                  <c:v>136526</c:v>
                </c:pt>
                <c:pt idx="314">
                  <c:v>136591</c:v>
                </c:pt>
                <c:pt idx="315">
                  <c:v>136647</c:v>
                </c:pt>
                <c:pt idx="316">
                  <c:v>136703</c:v>
                </c:pt>
                <c:pt idx="317">
                  <c:v>136767</c:v>
                </c:pt>
                <c:pt idx="318">
                  <c:v>136852</c:v>
                </c:pt>
                <c:pt idx="319">
                  <c:v>136944</c:v>
                </c:pt>
                <c:pt idx="320">
                  <c:v>137051</c:v>
                </c:pt>
                <c:pt idx="321">
                  <c:v>137163</c:v>
                </c:pt>
                <c:pt idx="322">
                  <c:v>137268</c:v>
                </c:pt>
                <c:pt idx="323">
                  <c:v>137341</c:v>
                </c:pt>
                <c:pt idx="324">
                  <c:v>137392</c:v>
                </c:pt>
                <c:pt idx="325">
                  <c:v>137449</c:v>
                </c:pt>
                <c:pt idx="326">
                  <c:v>137499</c:v>
                </c:pt>
                <c:pt idx="327">
                  <c:v>137539</c:v>
                </c:pt>
                <c:pt idx="328">
                  <c:v>137569</c:v>
                </c:pt>
                <c:pt idx="329">
                  <c:v>137587</c:v>
                </c:pt>
                <c:pt idx="330">
                  <c:v>137621</c:v>
                </c:pt>
                <c:pt idx="331">
                  <c:v>137661</c:v>
                </c:pt>
                <c:pt idx="332">
                  <c:v>137684</c:v>
                </c:pt>
                <c:pt idx="333">
                  <c:v>137711</c:v>
                </c:pt>
                <c:pt idx="334">
                  <c:v>137742</c:v>
                </c:pt>
                <c:pt idx="335">
                  <c:v>137788</c:v>
                </c:pt>
                <c:pt idx="336">
                  <c:v>137807</c:v>
                </c:pt>
                <c:pt idx="337">
                  <c:v>137817</c:v>
                </c:pt>
                <c:pt idx="338">
                  <c:v>137852</c:v>
                </c:pt>
                <c:pt idx="339">
                  <c:v>137848</c:v>
                </c:pt>
                <c:pt idx="340">
                  <c:v>137871</c:v>
                </c:pt>
                <c:pt idx="341">
                  <c:v>137911</c:v>
                </c:pt>
                <c:pt idx="342">
                  <c:v>137978</c:v>
                </c:pt>
                <c:pt idx="343">
                  <c:v>138013</c:v>
                </c:pt>
                <c:pt idx="344">
                  <c:v>138046</c:v>
                </c:pt>
                <c:pt idx="345">
                  <c:v>138099</c:v>
                </c:pt>
                <c:pt idx="346">
                  <c:v>138143</c:v>
                </c:pt>
                <c:pt idx="347">
                  <c:v>138174</c:v>
                </c:pt>
                <c:pt idx="348">
                  <c:v>138206</c:v>
                </c:pt>
                <c:pt idx="349">
                  <c:v>138255</c:v>
                </c:pt>
                <c:pt idx="350">
                  <c:v>138277</c:v>
                </c:pt>
                <c:pt idx="351">
                  <c:v>138285</c:v>
                </c:pt>
                <c:pt idx="352">
                  <c:v>138290</c:v>
                </c:pt>
                <c:pt idx="353">
                  <c:v>138295</c:v>
                </c:pt>
                <c:pt idx="354">
                  <c:v>138306</c:v>
                </c:pt>
                <c:pt idx="355">
                  <c:v>138319</c:v>
                </c:pt>
                <c:pt idx="356">
                  <c:v>138452</c:v>
                </c:pt>
                <c:pt idx="357">
                  <c:v>138555</c:v>
                </c:pt>
                <c:pt idx="358">
                  <c:v>138643</c:v>
                </c:pt>
                <c:pt idx="359">
                  <c:v>138779</c:v>
                </c:pt>
                <c:pt idx="360">
                  <c:v>138869</c:v>
                </c:pt>
                <c:pt idx="361">
                  <c:v>138940</c:v>
                </c:pt>
                <c:pt idx="362">
                  <c:v>139006</c:v>
                </c:pt>
                <c:pt idx="363">
                  <c:v>139033</c:v>
                </c:pt>
                <c:pt idx="364">
                  <c:v>139069</c:v>
                </c:pt>
                <c:pt idx="365">
                  <c:v>139095</c:v>
                </c:pt>
                <c:pt idx="366">
                  <c:v>139112</c:v>
                </c:pt>
                <c:pt idx="367">
                  <c:v>139123</c:v>
                </c:pt>
                <c:pt idx="368">
                  <c:v>139127</c:v>
                </c:pt>
                <c:pt idx="369">
                  <c:v>139125</c:v>
                </c:pt>
                <c:pt idx="370">
                  <c:v>139121</c:v>
                </c:pt>
                <c:pt idx="371">
                  <c:v>139122</c:v>
                </c:pt>
                <c:pt idx="372">
                  <c:v>139171</c:v>
                </c:pt>
                <c:pt idx="373">
                  <c:v>139197</c:v>
                </c:pt>
                <c:pt idx="374">
                  <c:v>139203</c:v>
                </c:pt>
                <c:pt idx="375">
                  <c:v>139200</c:v>
                </c:pt>
                <c:pt idx="376">
                  <c:v>139230</c:v>
                </c:pt>
                <c:pt idx="377">
                  <c:v>139255</c:v>
                </c:pt>
                <c:pt idx="378">
                  <c:v>139269</c:v>
                </c:pt>
                <c:pt idx="379">
                  <c:v>139279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A1-4AD6-9A53-B27ACC130C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Sheet1!$C$2:$C$381</c:f>
              <c:numCache>
                <c:formatCode>General</c:formatCode>
                <c:ptCount val="380"/>
                <c:pt idx="0">
                  <c:v>1982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1991</c:v>
                </c:pt>
                <c:pt idx="8">
                  <c:v>1991</c:v>
                </c:pt>
                <c:pt idx="9">
                  <c:v>1995</c:v>
                </c:pt>
                <c:pt idx="10">
                  <c:v>1997</c:v>
                </c:pt>
                <c:pt idx="11">
                  <c:v>1997</c:v>
                </c:pt>
                <c:pt idx="12">
                  <c:v>1997</c:v>
                </c:pt>
                <c:pt idx="13">
                  <c:v>1998</c:v>
                </c:pt>
                <c:pt idx="14">
                  <c:v>1998</c:v>
                </c:pt>
                <c:pt idx="15">
                  <c:v>2000</c:v>
                </c:pt>
                <c:pt idx="16">
                  <c:v>2000</c:v>
                </c:pt>
                <c:pt idx="17">
                  <c:v>2003</c:v>
                </c:pt>
                <c:pt idx="18">
                  <c:v>2005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2012</c:v>
                </c:pt>
                <c:pt idx="23">
                  <c:v>2012</c:v>
                </c:pt>
                <c:pt idx="24">
                  <c:v>2013</c:v>
                </c:pt>
                <c:pt idx="25">
                  <c:v>2015</c:v>
                </c:pt>
                <c:pt idx="26">
                  <c:v>2018</c:v>
                </c:pt>
                <c:pt idx="27">
                  <c:v>2020</c:v>
                </c:pt>
                <c:pt idx="28">
                  <c:v>2020</c:v>
                </c:pt>
                <c:pt idx="29">
                  <c:v>2020</c:v>
                </c:pt>
                <c:pt idx="30">
                  <c:v>2023</c:v>
                </c:pt>
                <c:pt idx="31">
                  <c:v>2023</c:v>
                </c:pt>
                <c:pt idx="32">
                  <c:v>2053</c:v>
                </c:pt>
                <c:pt idx="33">
                  <c:v>2068</c:v>
                </c:pt>
                <c:pt idx="34">
                  <c:v>2072</c:v>
                </c:pt>
                <c:pt idx="35">
                  <c:v>2073</c:v>
                </c:pt>
                <c:pt idx="36">
                  <c:v>2124</c:v>
                </c:pt>
                <c:pt idx="37">
                  <c:v>2178</c:v>
                </c:pt>
                <c:pt idx="38">
                  <c:v>2267</c:v>
                </c:pt>
                <c:pt idx="39">
                  <c:v>2314</c:v>
                </c:pt>
                <c:pt idx="40">
                  <c:v>2338</c:v>
                </c:pt>
                <c:pt idx="41">
                  <c:v>2361</c:v>
                </c:pt>
                <c:pt idx="42">
                  <c:v>2374</c:v>
                </c:pt>
                <c:pt idx="43">
                  <c:v>2384</c:v>
                </c:pt>
                <c:pt idx="44">
                  <c:v>2397</c:v>
                </c:pt>
                <c:pt idx="45">
                  <c:v>2405</c:v>
                </c:pt>
                <c:pt idx="46">
                  <c:v>2409</c:v>
                </c:pt>
                <c:pt idx="47">
                  <c:v>2419</c:v>
                </c:pt>
                <c:pt idx="48">
                  <c:v>2426</c:v>
                </c:pt>
                <c:pt idx="49">
                  <c:v>2434</c:v>
                </c:pt>
                <c:pt idx="50">
                  <c:v>2438</c:v>
                </c:pt>
                <c:pt idx="51">
                  <c:v>2439</c:v>
                </c:pt>
                <c:pt idx="52">
                  <c:v>2453</c:v>
                </c:pt>
                <c:pt idx="53">
                  <c:v>2470</c:v>
                </c:pt>
                <c:pt idx="54">
                  <c:v>2477</c:v>
                </c:pt>
                <c:pt idx="55">
                  <c:v>2486</c:v>
                </c:pt>
                <c:pt idx="56">
                  <c:v>2496</c:v>
                </c:pt>
                <c:pt idx="57">
                  <c:v>2504</c:v>
                </c:pt>
                <c:pt idx="58">
                  <c:v>2505</c:v>
                </c:pt>
                <c:pt idx="59">
                  <c:v>2524</c:v>
                </c:pt>
                <c:pt idx="60">
                  <c:v>2531</c:v>
                </c:pt>
                <c:pt idx="61">
                  <c:v>2542</c:v>
                </c:pt>
                <c:pt idx="62">
                  <c:v>2557</c:v>
                </c:pt>
                <c:pt idx="63">
                  <c:v>2564</c:v>
                </c:pt>
                <c:pt idx="64">
                  <c:v>2568</c:v>
                </c:pt>
                <c:pt idx="65">
                  <c:v>2569</c:v>
                </c:pt>
                <c:pt idx="66">
                  <c:v>2577</c:v>
                </c:pt>
                <c:pt idx="67">
                  <c:v>2580</c:v>
                </c:pt>
                <c:pt idx="68">
                  <c:v>2584</c:v>
                </c:pt>
                <c:pt idx="69">
                  <c:v>2588</c:v>
                </c:pt>
                <c:pt idx="70">
                  <c:v>2590</c:v>
                </c:pt>
                <c:pt idx="71">
                  <c:v>2592</c:v>
                </c:pt>
                <c:pt idx="72">
                  <c:v>2593</c:v>
                </c:pt>
                <c:pt idx="73">
                  <c:v>2596</c:v>
                </c:pt>
                <c:pt idx="74">
                  <c:v>2598</c:v>
                </c:pt>
                <c:pt idx="75">
                  <c:v>2599</c:v>
                </c:pt>
                <c:pt idx="76">
                  <c:v>2603</c:v>
                </c:pt>
                <c:pt idx="77">
                  <c:v>2604</c:v>
                </c:pt>
                <c:pt idx="78">
                  <c:v>2604</c:v>
                </c:pt>
                <c:pt idx="79">
                  <c:v>2605</c:v>
                </c:pt>
                <c:pt idx="80">
                  <c:v>2606</c:v>
                </c:pt>
                <c:pt idx="81">
                  <c:v>2606</c:v>
                </c:pt>
                <c:pt idx="82">
                  <c:v>2606</c:v>
                </c:pt>
                <c:pt idx="83">
                  <c:v>2605</c:v>
                </c:pt>
                <c:pt idx="84">
                  <c:v>2607</c:v>
                </c:pt>
                <c:pt idx="85">
                  <c:v>2610</c:v>
                </c:pt>
                <c:pt idx="86">
                  <c:v>2614</c:v>
                </c:pt>
                <c:pt idx="87">
                  <c:v>2615</c:v>
                </c:pt>
                <c:pt idx="88">
                  <c:v>2615</c:v>
                </c:pt>
                <c:pt idx="89">
                  <c:v>2618</c:v>
                </c:pt>
                <c:pt idx="90">
                  <c:v>2619</c:v>
                </c:pt>
                <c:pt idx="91">
                  <c:v>2621</c:v>
                </c:pt>
                <c:pt idx="92">
                  <c:v>2623</c:v>
                </c:pt>
                <c:pt idx="93">
                  <c:v>2626</c:v>
                </c:pt>
                <c:pt idx="94">
                  <c:v>2636</c:v>
                </c:pt>
                <c:pt idx="95">
                  <c:v>2638</c:v>
                </c:pt>
                <c:pt idx="96">
                  <c:v>2640</c:v>
                </c:pt>
                <c:pt idx="97">
                  <c:v>2645</c:v>
                </c:pt>
                <c:pt idx="98">
                  <c:v>2646</c:v>
                </c:pt>
                <c:pt idx="99">
                  <c:v>2651</c:v>
                </c:pt>
                <c:pt idx="100">
                  <c:v>2653</c:v>
                </c:pt>
                <c:pt idx="101">
                  <c:v>2662</c:v>
                </c:pt>
                <c:pt idx="102">
                  <c:v>2666</c:v>
                </c:pt>
                <c:pt idx="103">
                  <c:v>2669</c:v>
                </c:pt>
                <c:pt idx="104">
                  <c:v>2673</c:v>
                </c:pt>
                <c:pt idx="105">
                  <c:v>2677</c:v>
                </c:pt>
                <c:pt idx="106">
                  <c:v>2681</c:v>
                </c:pt>
                <c:pt idx="107">
                  <c:v>2685</c:v>
                </c:pt>
                <c:pt idx="108">
                  <c:v>2693</c:v>
                </c:pt>
                <c:pt idx="109">
                  <c:v>2700</c:v>
                </c:pt>
                <c:pt idx="110">
                  <c:v>2703</c:v>
                </c:pt>
                <c:pt idx="111">
                  <c:v>2705</c:v>
                </c:pt>
                <c:pt idx="112">
                  <c:v>2713</c:v>
                </c:pt>
                <c:pt idx="113">
                  <c:v>2731</c:v>
                </c:pt>
                <c:pt idx="114">
                  <c:v>2741</c:v>
                </c:pt>
                <c:pt idx="115">
                  <c:v>2743</c:v>
                </c:pt>
                <c:pt idx="116">
                  <c:v>2747</c:v>
                </c:pt>
                <c:pt idx="117">
                  <c:v>2750</c:v>
                </c:pt>
                <c:pt idx="118">
                  <c:v>2752</c:v>
                </c:pt>
                <c:pt idx="119">
                  <c:v>2756</c:v>
                </c:pt>
                <c:pt idx="120">
                  <c:v>2763</c:v>
                </c:pt>
                <c:pt idx="121">
                  <c:v>2767</c:v>
                </c:pt>
                <c:pt idx="122">
                  <c:v>2772</c:v>
                </c:pt>
                <c:pt idx="123">
                  <c:v>2779</c:v>
                </c:pt>
                <c:pt idx="124">
                  <c:v>2786</c:v>
                </c:pt>
                <c:pt idx="125">
                  <c:v>2790</c:v>
                </c:pt>
                <c:pt idx="126">
                  <c:v>2800</c:v>
                </c:pt>
                <c:pt idx="127">
                  <c:v>2808</c:v>
                </c:pt>
                <c:pt idx="128">
                  <c:v>2813</c:v>
                </c:pt>
                <c:pt idx="129">
                  <c:v>2824</c:v>
                </c:pt>
                <c:pt idx="130">
                  <c:v>2830</c:v>
                </c:pt>
                <c:pt idx="131">
                  <c:v>2838</c:v>
                </c:pt>
                <c:pt idx="132">
                  <c:v>2843</c:v>
                </c:pt>
                <c:pt idx="133">
                  <c:v>2858</c:v>
                </c:pt>
                <c:pt idx="134">
                  <c:v>2868</c:v>
                </c:pt>
                <c:pt idx="135">
                  <c:v>2888</c:v>
                </c:pt>
                <c:pt idx="136">
                  <c:v>2932</c:v>
                </c:pt>
                <c:pt idx="137">
                  <c:v>2994</c:v>
                </c:pt>
                <c:pt idx="138">
                  <c:v>3047</c:v>
                </c:pt>
                <c:pt idx="139">
                  <c:v>3088</c:v>
                </c:pt>
                <c:pt idx="140">
                  <c:v>3107</c:v>
                </c:pt>
                <c:pt idx="141">
                  <c:v>3115</c:v>
                </c:pt>
                <c:pt idx="142">
                  <c:v>3120</c:v>
                </c:pt>
                <c:pt idx="143">
                  <c:v>3119</c:v>
                </c:pt>
                <c:pt idx="144">
                  <c:v>3122</c:v>
                </c:pt>
                <c:pt idx="145">
                  <c:v>3124</c:v>
                </c:pt>
                <c:pt idx="146">
                  <c:v>3126</c:v>
                </c:pt>
                <c:pt idx="147">
                  <c:v>3125</c:v>
                </c:pt>
                <c:pt idx="148">
                  <c:v>3125</c:v>
                </c:pt>
                <c:pt idx="149">
                  <c:v>3124</c:v>
                </c:pt>
                <c:pt idx="150">
                  <c:v>3124</c:v>
                </c:pt>
                <c:pt idx="151">
                  <c:v>3123</c:v>
                </c:pt>
                <c:pt idx="152">
                  <c:v>3123</c:v>
                </c:pt>
                <c:pt idx="153">
                  <c:v>3122</c:v>
                </c:pt>
                <c:pt idx="154">
                  <c:v>3122</c:v>
                </c:pt>
                <c:pt idx="155">
                  <c:v>3121</c:v>
                </c:pt>
                <c:pt idx="156">
                  <c:v>3123</c:v>
                </c:pt>
                <c:pt idx="157">
                  <c:v>3125</c:v>
                </c:pt>
                <c:pt idx="158">
                  <c:v>3128</c:v>
                </c:pt>
                <c:pt idx="159">
                  <c:v>3129</c:v>
                </c:pt>
                <c:pt idx="160">
                  <c:v>3130</c:v>
                </c:pt>
                <c:pt idx="161">
                  <c:v>3130</c:v>
                </c:pt>
                <c:pt idx="162">
                  <c:v>3131</c:v>
                </c:pt>
                <c:pt idx="163">
                  <c:v>3131</c:v>
                </c:pt>
                <c:pt idx="164">
                  <c:v>3132</c:v>
                </c:pt>
                <c:pt idx="165">
                  <c:v>3132</c:v>
                </c:pt>
                <c:pt idx="166">
                  <c:v>3131</c:v>
                </c:pt>
                <c:pt idx="167">
                  <c:v>3131</c:v>
                </c:pt>
                <c:pt idx="168">
                  <c:v>3131</c:v>
                </c:pt>
                <c:pt idx="169">
                  <c:v>3131</c:v>
                </c:pt>
                <c:pt idx="170">
                  <c:v>3131</c:v>
                </c:pt>
                <c:pt idx="171">
                  <c:v>3131</c:v>
                </c:pt>
                <c:pt idx="172">
                  <c:v>3132</c:v>
                </c:pt>
                <c:pt idx="173">
                  <c:v>3135</c:v>
                </c:pt>
                <c:pt idx="174">
                  <c:v>3137</c:v>
                </c:pt>
                <c:pt idx="175">
                  <c:v>3136</c:v>
                </c:pt>
                <c:pt idx="176">
                  <c:v>3137</c:v>
                </c:pt>
                <c:pt idx="177">
                  <c:v>3139</c:v>
                </c:pt>
                <c:pt idx="178">
                  <c:v>3139</c:v>
                </c:pt>
                <c:pt idx="179">
                  <c:v>3139</c:v>
                </c:pt>
                <c:pt idx="180">
                  <c:v>3139</c:v>
                </c:pt>
                <c:pt idx="181">
                  <c:v>3140</c:v>
                </c:pt>
                <c:pt idx="182">
                  <c:v>3140</c:v>
                </c:pt>
                <c:pt idx="183">
                  <c:v>3140</c:v>
                </c:pt>
                <c:pt idx="184">
                  <c:v>3140</c:v>
                </c:pt>
                <c:pt idx="185">
                  <c:v>3138</c:v>
                </c:pt>
                <c:pt idx="186">
                  <c:v>3136</c:v>
                </c:pt>
                <c:pt idx="187">
                  <c:v>3135</c:v>
                </c:pt>
                <c:pt idx="188">
                  <c:v>3134</c:v>
                </c:pt>
                <c:pt idx="189">
                  <c:v>3133</c:v>
                </c:pt>
                <c:pt idx="190">
                  <c:v>3133</c:v>
                </c:pt>
                <c:pt idx="191">
                  <c:v>3134</c:v>
                </c:pt>
                <c:pt idx="192">
                  <c:v>3135</c:v>
                </c:pt>
                <c:pt idx="193">
                  <c:v>3135</c:v>
                </c:pt>
                <c:pt idx="194">
                  <c:v>3135</c:v>
                </c:pt>
                <c:pt idx="195">
                  <c:v>3135</c:v>
                </c:pt>
                <c:pt idx="196">
                  <c:v>3136</c:v>
                </c:pt>
                <c:pt idx="197">
                  <c:v>3136</c:v>
                </c:pt>
                <c:pt idx="198">
                  <c:v>3137</c:v>
                </c:pt>
                <c:pt idx="199">
                  <c:v>3139</c:v>
                </c:pt>
                <c:pt idx="200">
                  <c:v>3140</c:v>
                </c:pt>
                <c:pt idx="201">
                  <c:v>3140</c:v>
                </c:pt>
                <c:pt idx="202">
                  <c:v>3141</c:v>
                </c:pt>
                <c:pt idx="203">
                  <c:v>3141</c:v>
                </c:pt>
                <c:pt idx="204">
                  <c:v>3141</c:v>
                </c:pt>
                <c:pt idx="205">
                  <c:v>3141</c:v>
                </c:pt>
                <c:pt idx="206">
                  <c:v>3141</c:v>
                </c:pt>
                <c:pt idx="207">
                  <c:v>3142</c:v>
                </c:pt>
                <c:pt idx="208">
                  <c:v>3142</c:v>
                </c:pt>
                <c:pt idx="209">
                  <c:v>3144</c:v>
                </c:pt>
                <c:pt idx="210">
                  <c:v>3147</c:v>
                </c:pt>
                <c:pt idx="211">
                  <c:v>3146</c:v>
                </c:pt>
                <c:pt idx="212">
                  <c:v>3146</c:v>
                </c:pt>
                <c:pt idx="213">
                  <c:v>3146</c:v>
                </c:pt>
                <c:pt idx="214">
                  <c:v>3146</c:v>
                </c:pt>
                <c:pt idx="215">
                  <c:v>3146</c:v>
                </c:pt>
                <c:pt idx="216">
                  <c:v>3148</c:v>
                </c:pt>
                <c:pt idx="217">
                  <c:v>3148</c:v>
                </c:pt>
                <c:pt idx="218">
                  <c:v>3149</c:v>
                </c:pt>
                <c:pt idx="219">
                  <c:v>3149</c:v>
                </c:pt>
                <c:pt idx="220">
                  <c:v>3149</c:v>
                </c:pt>
                <c:pt idx="221">
                  <c:v>3149</c:v>
                </c:pt>
                <c:pt idx="222">
                  <c:v>3149</c:v>
                </c:pt>
                <c:pt idx="223">
                  <c:v>3149</c:v>
                </c:pt>
                <c:pt idx="224">
                  <c:v>3149</c:v>
                </c:pt>
                <c:pt idx="225">
                  <c:v>3150</c:v>
                </c:pt>
                <c:pt idx="226">
                  <c:v>3152</c:v>
                </c:pt>
                <c:pt idx="227">
                  <c:v>3151</c:v>
                </c:pt>
                <c:pt idx="228">
                  <c:v>3151</c:v>
                </c:pt>
                <c:pt idx="229">
                  <c:v>3150</c:v>
                </c:pt>
                <c:pt idx="230">
                  <c:v>3150</c:v>
                </c:pt>
                <c:pt idx="231">
                  <c:v>3150</c:v>
                </c:pt>
                <c:pt idx="232">
                  <c:v>3151</c:v>
                </c:pt>
                <c:pt idx="233">
                  <c:v>3151</c:v>
                </c:pt>
                <c:pt idx="234">
                  <c:v>3151</c:v>
                </c:pt>
                <c:pt idx="235">
                  <c:v>3151</c:v>
                </c:pt>
                <c:pt idx="236">
                  <c:v>3151</c:v>
                </c:pt>
                <c:pt idx="237">
                  <c:v>3151</c:v>
                </c:pt>
                <c:pt idx="238">
                  <c:v>3151</c:v>
                </c:pt>
                <c:pt idx="239">
                  <c:v>3151</c:v>
                </c:pt>
                <c:pt idx="240">
                  <c:v>3150</c:v>
                </c:pt>
                <c:pt idx="241">
                  <c:v>3149</c:v>
                </c:pt>
                <c:pt idx="242">
                  <c:v>3149</c:v>
                </c:pt>
                <c:pt idx="243">
                  <c:v>3149</c:v>
                </c:pt>
                <c:pt idx="244">
                  <c:v>3151</c:v>
                </c:pt>
                <c:pt idx="245">
                  <c:v>3152</c:v>
                </c:pt>
                <c:pt idx="246">
                  <c:v>3152</c:v>
                </c:pt>
                <c:pt idx="247">
                  <c:v>3152</c:v>
                </c:pt>
                <c:pt idx="248">
                  <c:v>3153</c:v>
                </c:pt>
                <c:pt idx="249">
                  <c:v>3153</c:v>
                </c:pt>
                <c:pt idx="250">
                  <c:v>3153</c:v>
                </c:pt>
                <c:pt idx="251">
                  <c:v>3152</c:v>
                </c:pt>
                <c:pt idx="252">
                  <c:v>3152</c:v>
                </c:pt>
                <c:pt idx="253">
                  <c:v>3152</c:v>
                </c:pt>
                <c:pt idx="254">
                  <c:v>3152</c:v>
                </c:pt>
                <c:pt idx="255">
                  <c:v>3151</c:v>
                </c:pt>
                <c:pt idx="256">
                  <c:v>3151</c:v>
                </c:pt>
                <c:pt idx="257">
                  <c:v>3153</c:v>
                </c:pt>
                <c:pt idx="258">
                  <c:v>3154</c:v>
                </c:pt>
                <c:pt idx="259">
                  <c:v>3152</c:v>
                </c:pt>
                <c:pt idx="260">
                  <c:v>3153</c:v>
                </c:pt>
                <c:pt idx="261">
                  <c:v>3153</c:v>
                </c:pt>
                <c:pt idx="262">
                  <c:v>3154</c:v>
                </c:pt>
                <c:pt idx="263">
                  <c:v>3154</c:v>
                </c:pt>
                <c:pt idx="264">
                  <c:v>3154</c:v>
                </c:pt>
                <c:pt idx="265">
                  <c:v>3153</c:v>
                </c:pt>
                <c:pt idx="266">
                  <c:v>3154</c:v>
                </c:pt>
                <c:pt idx="267">
                  <c:v>3153</c:v>
                </c:pt>
                <c:pt idx="268">
                  <c:v>3153</c:v>
                </c:pt>
                <c:pt idx="269">
                  <c:v>3152</c:v>
                </c:pt>
                <c:pt idx="270">
                  <c:v>3152</c:v>
                </c:pt>
                <c:pt idx="271">
                  <c:v>3152</c:v>
                </c:pt>
                <c:pt idx="272">
                  <c:v>3152</c:v>
                </c:pt>
                <c:pt idx="273">
                  <c:v>3152</c:v>
                </c:pt>
                <c:pt idx="274">
                  <c:v>3152</c:v>
                </c:pt>
                <c:pt idx="275">
                  <c:v>3151</c:v>
                </c:pt>
                <c:pt idx="276">
                  <c:v>3150</c:v>
                </c:pt>
                <c:pt idx="277">
                  <c:v>3151</c:v>
                </c:pt>
                <c:pt idx="278">
                  <c:v>3151</c:v>
                </c:pt>
                <c:pt idx="279">
                  <c:v>3151</c:v>
                </c:pt>
                <c:pt idx="280">
                  <c:v>3152</c:v>
                </c:pt>
                <c:pt idx="281">
                  <c:v>3152</c:v>
                </c:pt>
                <c:pt idx="282">
                  <c:v>3154</c:v>
                </c:pt>
                <c:pt idx="283">
                  <c:v>3155</c:v>
                </c:pt>
                <c:pt idx="284">
                  <c:v>3156</c:v>
                </c:pt>
                <c:pt idx="285">
                  <c:v>3157</c:v>
                </c:pt>
                <c:pt idx="286">
                  <c:v>3158</c:v>
                </c:pt>
                <c:pt idx="287">
                  <c:v>3158</c:v>
                </c:pt>
                <c:pt idx="288">
                  <c:v>3159</c:v>
                </c:pt>
                <c:pt idx="289">
                  <c:v>3160</c:v>
                </c:pt>
                <c:pt idx="290">
                  <c:v>3159</c:v>
                </c:pt>
                <c:pt idx="291">
                  <c:v>3159</c:v>
                </c:pt>
                <c:pt idx="292">
                  <c:v>3159</c:v>
                </c:pt>
                <c:pt idx="293">
                  <c:v>3158</c:v>
                </c:pt>
                <c:pt idx="294">
                  <c:v>3158</c:v>
                </c:pt>
                <c:pt idx="295">
                  <c:v>3159</c:v>
                </c:pt>
                <c:pt idx="296">
                  <c:v>3160</c:v>
                </c:pt>
                <c:pt idx="297">
                  <c:v>3161</c:v>
                </c:pt>
                <c:pt idx="298">
                  <c:v>3162</c:v>
                </c:pt>
                <c:pt idx="299">
                  <c:v>3162</c:v>
                </c:pt>
                <c:pt idx="300">
                  <c:v>3163</c:v>
                </c:pt>
                <c:pt idx="301">
                  <c:v>3165</c:v>
                </c:pt>
                <c:pt idx="302">
                  <c:v>3165</c:v>
                </c:pt>
                <c:pt idx="303">
                  <c:v>3165</c:v>
                </c:pt>
                <c:pt idx="304">
                  <c:v>3166</c:v>
                </c:pt>
                <c:pt idx="305">
                  <c:v>3166</c:v>
                </c:pt>
                <c:pt idx="306">
                  <c:v>3166</c:v>
                </c:pt>
                <c:pt idx="307">
                  <c:v>3166</c:v>
                </c:pt>
                <c:pt idx="308">
                  <c:v>3166</c:v>
                </c:pt>
                <c:pt idx="309">
                  <c:v>3166</c:v>
                </c:pt>
                <c:pt idx="310">
                  <c:v>3167</c:v>
                </c:pt>
                <c:pt idx="311">
                  <c:v>3168</c:v>
                </c:pt>
                <c:pt idx="312">
                  <c:v>3168</c:v>
                </c:pt>
                <c:pt idx="313">
                  <c:v>3169</c:v>
                </c:pt>
                <c:pt idx="314">
                  <c:v>3169</c:v>
                </c:pt>
                <c:pt idx="315">
                  <c:v>3170</c:v>
                </c:pt>
                <c:pt idx="316">
                  <c:v>3172</c:v>
                </c:pt>
                <c:pt idx="317">
                  <c:v>3174</c:v>
                </c:pt>
                <c:pt idx="318">
                  <c:v>3174</c:v>
                </c:pt>
                <c:pt idx="319">
                  <c:v>3175</c:v>
                </c:pt>
                <c:pt idx="320">
                  <c:v>3174</c:v>
                </c:pt>
                <c:pt idx="321">
                  <c:v>3175</c:v>
                </c:pt>
                <c:pt idx="322">
                  <c:v>3175</c:v>
                </c:pt>
                <c:pt idx="323">
                  <c:v>3176</c:v>
                </c:pt>
                <c:pt idx="324">
                  <c:v>3176</c:v>
                </c:pt>
                <c:pt idx="325">
                  <c:v>3174</c:v>
                </c:pt>
                <c:pt idx="326">
                  <c:v>3174</c:v>
                </c:pt>
                <c:pt idx="327">
                  <c:v>3176</c:v>
                </c:pt>
                <c:pt idx="328">
                  <c:v>3178</c:v>
                </c:pt>
                <c:pt idx="329">
                  <c:v>3179</c:v>
                </c:pt>
                <c:pt idx="330">
                  <c:v>3179</c:v>
                </c:pt>
                <c:pt idx="331">
                  <c:v>3180</c:v>
                </c:pt>
                <c:pt idx="332">
                  <c:v>3180</c:v>
                </c:pt>
                <c:pt idx="333">
                  <c:v>3178</c:v>
                </c:pt>
                <c:pt idx="334">
                  <c:v>3179</c:v>
                </c:pt>
                <c:pt idx="335">
                  <c:v>3180</c:v>
                </c:pt>
                <c:pt idx="336">
                  <c:v>3180</c:v>
                </c:pt>
                <c:pt idx="337">
                  <c:v>3180</c:v>
                </c:pt>
                <c:pt idx="338">
                  <c:v>3180</c:v>
                </c:pt>
                <c:pt idx="339">
                  <c:v>3180</c:v>
                </c:pt>
                <c:pt idx="340">
                  <c:v>3183</c:v>
                </c:pt>
                <c:pt idx="341">
                  <c:v>3184</c:v>
                </c:pt>
                <c:pt idx="342">
                  <c:v>3184</c:v>
                </c:pt>
                <c:pt idx="343">
                  <c:v>3185</c:v>
                </c:pt>
                <c:pt idx="344">
                  <c:v>3185</c:v>
                </c:pt>
                <c:pt idx="345">
                  <c:v>3185</c:v>
                </c:pt>
                <c:pt idx="346">
                  <c:v>3185</c:v>
                </c:pt>
                <c:pt idx="347">
                  <c:v>3185</c:v>
                </c:pt>
                <c:pt idx="348">
                  <c:v>3186</c:v>
                </c:pt>
                <c:pt idx="349">
                  <c:v>3186</c:v>
                </c:pt>
                <c:pt idx="350">
                  <c:v>3187</c:v>
                </c:pt>
                <c:pt idx="351">
                  <c:v>3187</c:v>
                </c:pt>
                <c:pt idx="352">
                  <c:v>3187</c:v>
                </c:pt>
                <c:pt idx="353">
                  <c:v>3186</c:v>
                </c:pt>
                <c:pt idx="354">
                  <c:v>3186</c:v>
                </c:pt>
                <c:pt idx="355">
                  <c:v>3187</c:v>
                </c:pt>
                <c:pt idx="356">
                  <c:v>3187</c:v>
                </c:pt>
                <c:pt idx="357">
                  <c:v>3186</c:v>
                </c:pt>
                <c:pt idx="358">
                  <c:v>3188</c:v>
                </c:pt>
                <c:pt idx="359">
                  <c:v>3188</c:v>
                </c:pt>
                <c:pt idx="360">
                  <c:v>3187</c:v>
                </c:pt>
                <c:pt idx="361">
                  <c:v>3187</c:v>
                </c:pt>
                <c:pt idx="362">
                  <c:v>3187</c:v>
                </c:pt>
                <c:pt idx="363">
                  <c:v>3188</c:v>
                </c:pt>
                <c:pt idx="364">
                  <c:v>3191</c:v>
                </c:pt>
                <c:pt idx="365">
                  <c:v>3191</c:v>
                </c:pt>
                <c:pt idx="366">
                  <c:v>3191</c:v>
                </c:pt>
                <c:pt idx="367">
                  <c:v>3193</c:v>
                </c:pt>
                <c:pt idx="368">
                  <c:v>3193</c:v>
                </c:pt>
                <c:pt idx="369">
                  <c:v>3195</c:v>
                </c:pt>
                <c:pt idx="370">
                  <c:v>3195</c:v>
                </c:pt>
                <c:pt idx="371">
                  <c:v>3195</c:v>
                </c:pt>
                <c:pt idx="372">
                  <c:v>3194</c:v>
                </c:pt>
                <c:pt idx="373">
                  <c:v>3193</c:v>
                </c:pt>
                <c:pt idx="374">
                  <c:v>3193</c:v>
                </c:pt>
                <c:pt idx="375">
                  <c:v>3193</c:v>
                </c:pt>
                <c:pt idx="376">
                  <c:v>3195</c:v>
                </c:pt>
                <c:pt idx="377">
                  <c:v>3195</c:v>
                </c:pt>
                <c:pt idx="378">
                  <c:v>3196</c:v>
                </c:pt>
                <c:pt idx="379">
                  <c:v>3195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A1-4AD6-9A53-B27ACC130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182376"/>
        <c:axId val="337182048"/>
      </c:lineChart>
      <c:catAx>
        <c:axId val="337182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82048"/>
        <c:crosses val="autoZero"/>
        <c:auto val="1"/>
        <c:lblAlgn val="ctr"/>
        <c:lblOffset val="100"/>
        <c:noMultiLvlLbl val="0"/>
      </c:catAx>
      <c:valAx>
        <c:axId val="33718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8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105012</c:v>
                </c:pt>
                <c:pt idx="1">
                  <c:v>86440</c:v>
                </c:pt>
                <c:pt idx="2">
                  <c:v>83668</c:v>
                </c:pt>
                <c:pt idx="3">
                  <c:v>99571</c:v>
                </c:pt>
                <c:pt idx="4">
                  <c:v>131722</c:v>
                </c:pt>
                <c:pt idx="5">
                  <c:v>75837</c:v>
                </c:pt>
                <c:pt idx="6">
                  <c:v>120251</c:v>
                </c:pt>
                <c:pt idx="7">
                  <c:v>80841</c:v>
                </c:pt>
                <c:pt idx="8">
                  <c:v>80226</c:v>
                </c:pt>
                <c:pt idx="9">
                  <c:v>172422</c:v>
                </c:pt>
                <c:pt idx="10">
                  <c:v>148398</c:v>
                </c:pt>
                <c:pt idx="11">
                  <c:v>114764</c:v>
                </c:pt>
                <c:pt idx="12">
                  <c:v>156987</c:v>
                </c:pt>
                <c:pt idx="13">
                  <c:v>148257</c:v>
                </c:pt>
                <c:pt idx="14">
                  <c:v>121376</c:v>
                </c:pt>
                <c:pt idx="15">
                  <c:v>151198</c:v>
                </c:pt>
                <c:pt idx="16">
                  <c:v>224138</c:v>
                </c:pt>
                <c:pt idx="17">
                  <c:v>159076</c:v>
                </c:pt>
                <c:pt idx="18">
                  <c:v>161840</c:v>
                </c:pt>
                <c:pt idx="19">
                  <c:v>253884</c:v>
                </c:pt>
                <c:pt idx="20">
                  <c:v>348472</c:v>
                </c:pt>
                <c:pt idx="21">
                  <c:v>235398</c:v>
                </c:pt>
                <c:pt idx="22">
                  <c:v>151641</c:v>
                </c:pt>
                <c:pt idx="23">
                  <c:v>128510</c:v>
                </c:pt>
                <c:pt idx="24">
                  <c:v>122965</c:v>
                </c:pt>
                <c:pt idx="25">
                  <c:v>160104</c:v>
                </c:pt>
                <c:pt idx="26">
                  <c:v>139037</c:v>
                </c:pt>
                <c:pt idx="27">
                  <c:v>116129</c:v>
                </c:pt>
                <c:pt idx="28">
                  <c:v>111916</c:v>
                </c:pt>
                <c:pt idx="29">
                  <c:v>133407</c:v>
                </c:pt>
                <c:pt idx="30">
                  <c:v>155903</c:v>
                </c:pt>
                <c:pt idx="31">
                  <c:v>164176</c:v>
                </c:pt>
                <c:pt idx="32">
                  <c:v>264753</c:v>
                </c:pt>
                <c:pt idx="33">
                  <c:v>259942</c:v>
                </c:pt>
                <c:pt idx="34">
                  <c:v>213843</c:v>
                </c:pt>
                <c:pt idx="35">
                  <c:v>229266</c:v>
                </c:pt>
                <c:pt idx="36">
                  <c:v>157898</c:v>
                </c:pt>
                <c:pt idx="37">
                  <c:v>292164</c:v>
                </c:pt>
                <c:pt idx="38">
                  <c:v>219539</c:v>
                </c:pt>
                <c:pt idx="39">
                  <c:v>190261</c:v>
                </c:pt>
                <c:pt idx="40">
                  <c:v>165003</c:v>
                </c:pt>
                <c:pt idx="41">
                  <c:v>183314</c:v>
                </c:pt>
                <c:pt idx="42">
                  <c:v>181152</c:v>
                </c:pt>
                <c:pt idx="43">
                  <c:v>125218</c:v>
                </c:pt>
                <c:pt idx="44">
                  <c:v>145137</c:v>
                </c:pt>
                <c:pt idx="45">
                  <c:v>202899</c:v>
                </c:pt>
                <c:pt idx="46">
                  <c:v>159405</c:v>
                </c:pt>
                <c:pt idx="47">
                  <c:v>146764</c:v>
                </c:pt>
                <c:pt idx="48">
                  <c:v>132240</c:v>
                </c:pt>
                <c:pt idx="49">
                  <c:v>147952</c:v>
                </c:pt>
                <c:pt idx="50">
                  <c:v>127128</c:v>
                </c:pt>
                <c:pt idx="51">
                  <c:v>134383</c:v>
                </c:pt>
                <c:pt idx="52">
                  <c:v>198336</c:v>
                </c:pt>
                <c:pt idx="53">
                  <c:v>129270</c:v>
                </c:pt>
                <c:pt idx="54">
                  <c:v>84511</c:v>
                </c:pt>
                <c:pt idx="55">
                  <c:v>101590</c:v>
                </c:pt>
                <c:pt idx="56">
                  <c:v>157218</c:v>
                </c:pt>
                <c:pt idx="57">
                  <c:v>134244</c:v>
                </c:pt>
                <c:pt idx="58">
                  <c:v>119247</c:v>
                </c:pt>
                <c:pt idx="59">
                  <c:v>112327</c:v>
                </c:pt>
                <c:pt idx="60">
                  <c:v>151748</c:v>
                </c:pt>
                <c:pt idx="61">
                  <c:v>139793</c:v>
                </c:pt>
                <c:pt idx="62">
                  <c:v>135994</c:v>
                </c:pt>
                <c:pt idx="63">
                  <c:v>156026</c:v>
                </c:pt>
                <c:pt idx="64">
                  <c:v>151655</c:v>
                </c:pt>
                <c:pt idx="65">
                  <c:v>135464</c:v>
                </c:pt>
                <c:pt idx="66">
                  <c:v>449966</c:v>
                </c:pt>
                <c:pt idx="67">
                  <c:v>476187</c:v>
                </c:pt>
                <c:pt idx="68">
                  <c:v>531847</c:v>
                </c:pt>
                <c:pt idx="69">
                  <c:v>318535</c:v>
                </c:pt>
                <c:pt idx="70">
                  <c:v>124994</c:v>
                </c:pt>
                <c:pt idx="71">
                  <c:v>156947</c:v>
                </c:pt>
                <c:pt idx="72">
                  <c:v>226614</c:v>
                </c:pt>
                <c:pt idx="73">
                  <c:v>235894</c:v>
                </c:pt>
                <c:pt idx="74">
                  <c:v>111102</c:v>
                </c:pt>
                <c:pt idx="75">
                  <c:v>81859</c:v>
                </c:pt>
                <c:pt idx="76">
                  <c:v>97450</c:v>
                </c:pt>
                <c:pt idx="77">
                  <c:v>266558</c:v>
                </c:pt>
                <c:pt idx="78">
                  <c:v>334701</c:v>
                </c:pt>
                <c:pt idx="79">
                  <c:v>321681</c:v>
                </c:pt>
                <c:pt idx="80">
                  <c:v>323145</c:v>
                </c:pt>
                <c:pt idx="81">
                  <c:v>236150</c:v>
                </c:pt>
                <c:pt idx="82">
                  <c:v>199526</c:v>
                </c:pt>
                <c:pt idx="83">
                  <c:v>205915</c:v>
                </c:pt>
                <c:pt idx="84">
                  <c:v>132218</c:v>
                </c:pt>
                <c:pt idx="85">
                  <c:v>156388</c:v>
                </c:pt>
                <c:pt idx="86">
                  <c:v>141561</c:v>
                </c:pt>
                <c:pt idx="87">
                  <c:v>158589</c:v>
                </c:pt>
                <c:pt idx="88">
                  <c:v>190764</c:v>
                </c:pt>
                <c:pt idx="89">
                  <c:v>138683</c:v>
                </c:pt>
                <c:pt idx="90">
                  <c:v>141771</c:v>
                </c:pt>
                <c:pt idx="91">
                  <c:v>160833</c:v>
                </c:pt>
                <c:pt idx="92">
                  <c:v>139807</c:v>
                </c:pt>
                <c:pt idx="93">
                  <c:v>134805</c:v>
                </c:pt>
                <c:pt idx="94">
                  <c:v>154563</c:v>
                </c:pt>
                <c:pt idx="95">
                  <c:v>159975</c:v>
                </c:pt>
                <c:pt idx="96">
                  <c:v>179694</c:v>
                </c:pt>
                <c:pt idx="97">
                  <c:v>137840</c:v>
                </c:pt>
                <c:pt idx="98">
                  <c:v>120909</c:v>
                </c:pt>
                <c:pt idx="99">
                  <c:v>133471</c:v>
                </c:pt>
                <c:pt idx="100">
                  <c:v>255627</c:v>
                </c:pt>
                <c:pt idx="101">
                  <c:v>278901</c:v>
                </c:pt>
                <c:pt idx="102">
                  <c:v>183465</c:v>
                </c:pt>
                <c:pt idx="103">
                  <c:v>230319</c:v>
                </c:pt>
                <c:pt idx="104">
                  <c:v>213043</c:v>
                </c:pt>
                <c:pt idx="105">
                  <c:v>197244</c:v>
                </c:pt>
                <c:pt idx="106">
                  <c:v>196235</c:v>
                </c:pt>
                <c:pt idx="107">
                  <c:v>133645</c:v>
                </c:pt>
                <c:pt idx="108">
                  <c:v>215663</c:v>
                </c:pt>
                <c:pt idx="109">
                  <c:v>161325</c:v>
                </c:pt>
                <c:pt idx="110">
                  <c:v>164656</c:v>
                </c:pt>
                <c:pt idx="111">
                  <c:v>124312</c:v>
                </c:pt>
                <c:pt idx="112">
                  <c:v>159136</c:v>
                </c:pt>
                <c:pt idx="113">
                  <c:v>161166</c:v>
                </c:pt>
                <c:pt idx="114">
                  <c:v>106399</c:v>
                </c:pt>
                <c:pt idx="115">
                  <c:v>136304</c:v>
                </c:pt>
                <c:pt idx="116">
                  <c:v>111380</c:v>
                </c:pt>
                <c:pt idx="117">
                  <c:v>69877</c:v>
                </c:pt>
                <c:pt idx="118">
                  <c:v>70172</c:v>
                </c:pt>
                <c:pt idx="119">
                  <c:v>204797</c:v>
                </c:pt>
                <c:pt idx="120">
                  <c:v>257047</c:v>
                </c:pt>
                <c:pt idx="121">
                  <c:v>195256</c:v>
                </c:pt>
                <c:pt idx="122">
                  <c:v>171723</c:v>
                </c:pt>
                <c:pt idx="123">
                  <c:v>149131</c:v>
                </c:pt>
                <c:pt idx="124">
                  <c:v>139629</c:v>
                </c:pt>
                <c:pt idx="125">
                  <c:v>101407</c:v>
                </c:pt>
                <c:pt idx="126">
                  <c:v>189764</c:v>
                </c:pt>
                <c:pt idx="127">
                  <c:v>164061</c:v>
                </c:pt>
                <c:pt idx="128">
                  <c:v>330103</c:v>
                </c:pt>
                <c:pt idx="129">
                  <c:v>386038</c:v>
                </c:pt>
                <c:pt idx="130">
                  <c:v>224822</c:v>
                </c:pt>
                <c:pt idx="131">
                  <c:v>198634</c:v>
                </c:pt>
                <c:pt idx="132">
                  <c:v>367456</c:v>
                </c:pt>
                <c:pt idx="133">
                  <c:v>213794</c:v>
                </c:pt>
                <c:pt idx="134">
                  <c:v>213833</c:v>
                </c:pt>
                <c:pt idx="135">
                  <c:v>260805</c:v>
                </c:pt>
                <c:pt idx="136">
                  <c:v>182059</c:v>
                </c:pt>
                <c:pt idx="137">
                  <c:v>107561</c:v>
                </c:pt>
                <c:pt idx="138">
                  <c:v>90571</c:v>
                </c:pt>
                <c:pt idx="139">
                  <c:v>67281</c:v>
                </c:pt>
                <c:pt idx="140">
                  <c:v>69733</c:v>
                </c:pt>
                <c:pt idx="141">
                  <c:v>84877</c:v>
                </c:pt>
                <c:pt idx="142">
                  <c:v>141424</c:v>
                </c:pt>
                <c:pt idx="143">
                  <c:v>184899</c:v>
                </c:pt>
                <c:pt idx="144">
                  <c:v>294824</c:v>
                </c:pt>
                <c:pt idx="145">
                  <c:v>1007854</c:v>
                </c:pt>
                <c:pt idx="146">
                  <c:v>990480</c:v>
                </c:pt>
                <c:pt idx="147">
                  <c:v>565309</c:v>
                </c:pt>
                <c:pt idx="148">
                  <c:v>427096</c:v>
                </c:pt>
                <c:pt idx="149">
                  <c:v>373392</c:v>
                </c:pt>
                <c:pt idx="150">
                  <c:v>288735</c:v>
                </c:pt>
                <c:pt idx="151">
                  <c:v>197269</c:v>
                </c:pt>
                <c:pt idx="152">
                  <c:v>164382</c:v>
                </c:pt>
                <c:pt idx="153">
                  <c:v>159415</c:v>
                </c:pt>
                <c:pt idx="154">
                  <c:v>165118</c:v>
                </c:pt>
                <c:pt idx="155">
                  <c:v>199652</c:v>
                </c:pt>
                <c:pt idx="156">
                  <c:v>623777</c:v>
                </c:pt>
                <c:pt idx="157">
                  <c:v>732315</c:v>
                </c:pt>
                <c:pt idx="158">
                  <c:v>314003</c:v>
                </c:pt>
                <c:pt idx="159">
                  <c:v>193492</c:v>
                </c:pt>
                <c:pt idx="160">
                  <c:v>154334</c:v>
                </c:pt>
                <c:pt idx="161">
                  <c:v>107503</c:v>
                </c:pt>
                <c:pt idx="162">
                  <c:v>198790</c:v>
                </c:pt>
                <c:pt idx="163">
                  <c:v>223671</c:v>
                </c:pt>
                <c:pt idx="164">
                  <c:v>112209</c:v>
                </c:pt>
                <c:pt idx="165">
                  <c:v>88176</c:v>
                </c:pt>
                <c:pt idx="166">
                  <c:v>97434</c:v>
                </c:pt>
                <c:pt idx="167">
                  <c:v>90174</c:v>
                </c:pt>
                <c:pt idx="168">
                  <c:v>112527</c:v>
                </c:pt>
                <c:pt idx="169">
                  <c:v>114420</c:v>
                </c:pt>
                <c:pt idx="170">
                  <c:v>265807</c:v>
                </c:pt>
                <c:pt idx="171">
                  <c:v>386412</c:v>
                </c:pt>
                <c:pt idx="172">
                  <c:v>330318</c:v>
                </c:pt>
                <c:pt idx="173">
                  <c:v>227067</c:v>
                </c:pt>
                <c:pt idx="174">
                  <c:v>235277</c:v>
                </c:pt>
                <c:pt idx="175">
                  <c:v>177671</c:v>
                </c:pt>
                <c:pt idx="176">
                  <c:v>154555</c:v>
                </c:pt>
                <c:pt idx="177">
                  <c:v>245377</c:v>
                </c:pt>
                <c:pt idx="178">
                  <c:v>217111</c:v>
                </c:pt>
                <c:pt idx="179">
                  <c:v>216557</c:v>
                </c:pt>
                <c:pt idx="180">
                  <c:v>225044</c:v>
                </c:pt>
                <c:pt idx="181">
                  <c:v>212052</c:v>
                </c:pt>
                <c:pt idx="182">
                  <c:v>172472</c:v>
                </c:pt>
                <c:pt idx="183">
                  <c:v>176512</c:v>
                </c:pt>
                <c:pt idx="184">
                  <c:v>174913</c:v>
                </c:pt>
                <c:pt idx="185">
                  <c:v>157008</c:v>
                </c:pt>
                <c:pt idx="186">
                  <c:v>140326</c:v>
                </c:pt>
                <c:pt idx="187">
                  <c:v>152666</c:v>
                </c:pt>
                <c:pt idx="188">
                  <c:v>167162</c:v>
                </c:pt>
                <c:pt idx="189">
                  <c:v>116609</c:v>
                </c:pt>
                <c:pt idx="190">
                  <c:v>122918</c:v>
                </c:pt>
                <c:pt idx="191">
                  <c:v>151807</c:v>
                </c:pt>
                <c:pt idx="192">
                  <c:v>136420</c:v>
                </c:pt>
                <c:pt idx="193">
                  <c:v>108839</c:v>
                </c:pt>
                <c:pt idx="194">
                  <c:v>140951</c:v>
                </c:pt>
                <c:pt idx="195">
                  <c:v>182280</c:v>
                </c:pt>
                <c:pt idx="196">
                  <c:v>292413</c:v>
                </c:pt>
                <c:pt idx="197">
                  <c:v>576992</c:v>
                </c:pt>
                <c:pt idx="198">
                  <c:v>376051</c:v>
                </c:pt>
                <c:pt idx="199">
                  <c:v>243234</c:v>
                </c:pt>
                <c:pt idx="200">
                  <c:v>229747</c:v>
                </c:pt>
                <c:pt idx="201">
                  <c:v>224440</c:v>
                </c:pt>
                <c:pt idx="202">
                  <c:v>235604</c:v>
                </c:pt>
                <c:pt idx="203">
                  <c:v>254157</c:v>
                </c:pt>
                <c:pt idx="204">
                  <c:v>230816</c:v>
                </c:pt>
                <c:pt idx="205">
                  <c:v>238275</c:v>
                </c:pt>
                <c:pt idx="206">
                  <c:v>265473</c:v>
                </c:pt>
                <c:pt idx="207">
                  <c:v>243057</c:v>
                </c:pt>
                <c:pt idx="208">
                  <c:v>203189</c:v>
                </c:pt>
                <c:pt idx="209">
                  <c:v>262633</c:v>
                </c:pt>
                <c:pt idx="210">
                  <c:v>261258</c:v>
                </c:pt>
                <c:pt idx="211">
                  <c:v>261135</c:v>
                </c:pt>
                <c:pt idx="212">
                  <c:v>221532</c:v>
                </c:pt>
                <c:pt idx="213">
                  <c:v>188052</c:v>
                </c:pt>
                <c:pt idx="214">
                  <c:v>151542</c:v>
                </c:pt>
                <c:pt idx="215">
                  <c:v>82804</c:v>
                </c:pt>
                <c:pt idx="216">
                  <c:v>74168</c:v>
                </c:pt>
                <c:pt idx="217">
                  <c:v>71931</c:v>
                </c:pt>
                <c:pt idx="218">
                  <c:v>84255</c:v>
                </c:pt>
                <c:pt idx="219">
                  <c:v>117899</c:v>
                </c:pt>
                <c:pt idx="220">
                  <c:v>159682</c:v>
                </c:pt>
                <c:pt idx="221">
                  <c:v>140374</c:v>
                </c:pt>
                <c:pt idx="222">
                  <c:v>128306</c:v>
                </c:pt>
                <c:pt idx="223">
                  <c:v>125584</c:v>
                </c:pt>
                <c:pt idx="224">
                  <c:v>303511</c:v>
                </c:pt>
                <c:pt idx="225">
                  <c:v>312091</c:v>
                </c:pt>
                <c:pt idx="226">
                  <c:v>232801</c:v>
                </c:pt>
                <c:pt idx="227">
                  <c:v>202185</c:v>
                </c:pt>
                <c:pt idx="228">
                  <c:v>184228</c:v>
                </c:pt>
                <c:pt idx="229">
                  <c:v>191470</c:v>
                </c:pt>
                <c:pt idx="230">
                  <c:v>197069</c:v>
                </c:pt>
                <c:pt idx="231">
                  <c:v>191192</c:v>
                </c:pt>
                <c:pt idx="232">
                  <c:v>142345</c:v>
                </c:pt>
                <c:pt idx="233">
                  <c:v>141392</c:v>
                </c:pt>
                <c:pt idx="234">
                  <c:v>138023</c:v>
                </c:pt>
                <c:pt idx="235">
                  <c:v>129050</c:v>
                </c:pt>
                <c:pt idx="236">
                  <c:v>131631</c:v>
                </c:pt>
                <c:pt idx="237">
                  <c:v>140835</c:v>
                </c:pt>
                <c:pt idx="238">
                  <c:v>169800</c:v>
                </c:pt>
                <c:pt idx="239">
                  <c:v>138983</c:v>
                </c:pt>
                <c:pt idx="240">
                  <c:v>112207</c:v>
                </c:pt>
                <c:pt idx="241">
                  <c:v>101513</c:v>
                </c:pt>
                <c:pt idx="242">
                  <c:v>96271</c:v>
                </c:pt>
                <c:pt idx="243">
                  <c:v>99456</c:v>
                </c:pt>
                <c:pt idx="244">
                  <c:v>150529</c:v>
                </c:pt>
                <c:pt idx="245">
                  <c:v>316909</c:v>
                </c:pt>
                <c:pt idx="246">
                  <c:v>232973</c:v>
                </c:pt>
                <c:pt idx="247">
                  <c:v>247358</c:v>
                </c:pt>
                <c:pt idx="248">
                  <c:v>239017</c:v>
                </c:pt>
                <c:pt idx="249">
                  <c:v>184054</c:v>
                </c:pt>
                <c:pt idx="250">
                  <c:v>160578</c:v>
                </c:pt>
                <c:pt idx="251">
                  <c:v>151619</c:v>
                </c:pt>
                <c:pt idx="252">
                  <c:v>187970</c:v>
                </c:pt>
                <c:pt idx="253">
                  <c:v>188149</c:v>
                </c:pt>
                <c:pt idx="254">
                  <c:v>211313</c:v>
                </c:pt>
                <c:pt idx="255">
                  <c:v>147942</c:v>
                </c:pt>
                <c:pt idx="256">
                  <c:v>116365</c:v>
                </c:pt>
                <c:pt idx="257">
                  <c:v>135671</c:v>
                </c:pt>
                <c:pt idx="258">
                  <c:v>167734</c:v>
                </c:pt>
                <c:pt idx="259">
                  <c:v>153657</c:v>
                </c:pt>
                <c:pt idx="260">
                  <c:v>119975</c:v>
                </c:pt>
                <c:pt idx="261">
                  <c:v>102276</c:v>
                </c:pt>
                <c:pt idx="262">
                  <c:v>120850</c:v>
                </c:pt>
                <c:pt idx="263">
                  <c:v>104479</c:v>
                </c:pt>
                <c:pt idx="264">
                  <c:v>127920</c:v>
                </c:pt>
                <c:pt idx="265">
                  <c:v>137339</c:v>
                </c:pt>
                <c:pt idx="266">
                  <c:v>119217</c:v>
                </c:pt>
                <c:pt idx="267">
                  <c:v>113015</c:v>
                </c:pt>
                <c:pt idx="268">
                  <c:v>161984</c:v>
                </c:pt>
                <c:pt idx="269">
                  <c:v>161924</c:v>
                </c:pt>
                <c:pt idx="270">
                  <c:v>145336</c:v>
                </c:pt>
                <c:pt idx="271">
                  <c:v>196643</c:v>
                </c:pt>
                <c:pt idx="272">
                  <c:v>213357</c:v>
                </c:pt>
                <c:pt idx="273">
                  <c:v>241922</c:v>
                </c:pt>
                <c:pt idx="274">
                  <c:v>182114</c:v>
                </c:pt>
                <c:pt idx="275">
                  <c:v>172178</c:v>
                </c:pt>
                <c:pt idx="276">
                  <c:v>291627</c:v>
                </c:pt>
                <c:pt idx="277">
                  <c:v>226734</c:v>
                </c:pt>
                <c:pt idx="278">
                  <c:v>156682</c:v>
                </c:pt>
                <c:pt idx="279">
                  <c:v>146103</c:v>
                </c:pt>
                <c:pt idx="280">
                  <c:v>175300</c:v>
                </c:pt>
                <c:pt idx="281">
                  <c:v>128268</c:v>
                </c:pt>
                <c:pt idx="282">
                  <c:v>115467</c:v>
                </c:pt>
                <c:pt idx="283">
                  <c:v>169232</c:v>
                </c:pt>
                <c:pt idx="284">
                  <c:v>151187</c:v>
                </c:pt>
                <c:pt idx="285">
                  <c:v>146933</c:v>
                </c:pt>
                <c:pt idx="286">
                  <c:v>124096</c:v>
                </c:pt>
                <c:pt idx="287">
                  <c:v>128936</c:v>
                </c:pt>
                <c:pt idx="288">
                  <c:v>121654</c:v>
                </c:pt>
                <c:pt idx="289">
                  <c:v>72953</c:v>
                </c:pt>
                <c:pt idx="290">
                  <c:v>60190</c:v>
                </c:pt>
                <c:pt idx="291">
                  <c:v>74848</c:v>
                </c:pt>
                <c:pt idx="292">
                  <c:v>66114</c:v>
                </c:pt>
                <c:pt idx="293">
                  <c:v>62490</c:v>
                </c:pt>
                <c:pt idx="294">
                  <c:v>77383</c:v>
                </c:pt>
                <c:pt idx="295">
                  <c:v>63844</c:v>
                </c:pt>
                <c:pt idx="296">
                  <c:v>53760</c:v>
                </c:pt>
                <c:pt idx="297">
                  <c:v>90582</c:v>
                </c:pt>
                <c:pt idx="298">
                  <c:v>153765</c:v>
                </c:pt>
                <c:pt idx="299">
                  <c:v>152698</c:v>
                </c:pt>
                <c:pt idx="300">
                  <c:v>99522</c:v>
                </c:pt>
                <c:pt idx="301">
                  <c:v>231020</c:v>
                </c:pt>
                <c:pt idx="302">
                  <c:v>303833</c:v>
                </c:pt>
                <c:pt idx="303">
                  <c:v>355293</c:v>
                </c:pt>
                <c:pt idx="304">
                  <c:v>283248</c:v>
                </c:pt>
                <c:pt idx="305">
                  <c:v>241176</c:v>
                </c:pt>
                <c:pt idx="306">
                  <c:v>272146</c:v>
                </c:pt>
                <c:pt idx="307">
                  <c:v>289300</c:v>
                </c:pt>
                <c:pt idx="308">
                  <c:v>250464</c:v>
                </c:pt>
                <c:pt idx="309">
                  <c:v>234327</c:v>
                </c:pt>
                <c:pt idx="310">
                  <c:v>237150</c:v>
                </c:pt>
                <c:pt idx="311">
                  <c:v>279784</c:v>
                </c:pt>
                <c:pt idx="312">
                  <c:v>218863</c:v>
                </c:pt>
                <c:pt idx="313">
                  <c:v>300302</c:v>
                </c:pt>
                <c:pt idx="314">
                  <c:v>356956</c:v>
                </c:pt>
                <c:pt idx="315">
                  <c:v>286327</c:v>
                </c:pt>
                <c:pt idx="316">
                  <c:v>260081</c:v>
                </c:pt>
                <c:pt idx="317">
                  <c:v>296217</c:v>
                </c:pt>
                <c:pt idx="318">
                  <c:v>396102</c:v>
                </c:pt>
                <c:pt idx="319">
                  <c:v>374865</c:v>
                </c:pt>
                <c:pt idx="320">
                  <c:v>432284</c:v>
                </c:pt>
                <c:pt idx="321">
                  <c:v>442140</c:v>
                </c:pt>
                <c:pt idx="322">
                  <c:v>378663</c:v>
                </c:pt>
                <c:pt idx="323">
                  <c:v>313050</c:v>
                </c:pt>
                <c:pt idx="324">
                  <c:v>328312</c:v>
                </c:pt>
                <c:pt idx="325">
                  <c:v>290630</c:v>
                </c:pt>
                <c:pt idx="326">
                  <c:v>221515</c:v>
                </c:pt>
                <c:pt idx="327">
                  <c:v>210938</c:v>
                </c:pt>
                <c:pt idx="328">
                  <c:v>203693</c:v>
                </c:pt>
                <c:pt idx="329">
                  <c:v>182298</c:v>
                </c:pt>
                <c:pt idx="330">
                  <c:v>238571</c:v>
                </c:pt>
                <c:pt idx="331">
                  <c:v>301850</c:v>
                </c:pt>
                <c:pt idx="332">
                  <c:v>201425</c:v>
                </c:pt>
                <c:pt idx="333">
                  <c:v>185839</c:v>
                </c:pt>
                <c:pt idx="334">
                  <c:v>154469</c:v>
                </c:pt>
                <c:pt idx="335">
                  <c:v>203849</c:v>
                </c:pt>
                <c:pt idx="336">
                  <c:v>164284</c:v>
                </c:pt>
                <c:pt idx="337">
                  <c:v>146134</c:v>
                </c:pt>
                <c:pt idx="338">
                  <c:v>180468</c:v>
                </c:pt>
                <c:pt idx="339">
                  <c:v>168108</c:v>
                </c:pt>
                <c:pt idx="340">
                  <c:v>254655</c:v>
                </c:pt>
                <c:pt idx="341">
                  <c:v>338320</c:v>
                </c:pt>
                <c:pt idx="342">
                  <c:v>384066</c:v>
                </c:pt>
                <c:pt idx="343">
                  <c:v>287047</c:v>
                </c:pt>
                <c:pt idx="344">
                  <c:v>244573</c:v>
                </c:pt>
                <c:pt idx="345">
                  <c:v>239068</c:v>
                </c:pt>
                <c:pt idx="346">
                  <c:v>224267</c:v>
                </c:pt>
                <c:pt idx="347">
                  <c:v>221980</c:v>
                </c:pt>
                <c:pt idx="348">
                  <c:v>191432</c:v>
                </c:pt>
                <c:pt idx="349">
                  <c:v>216628</c:v>
                </c:pt>
                <c:pt idx="350">
                  <c:v>173226</c:v>
                </c:pt>
                <c:pt idx="351">
                  <c:v>143038</c:v>
                </c:pt>
                <c:pt idx="352">
                  <c:v>145444</c:v>
                </c:pt>
                <c:pt idx="353">
                  <c:v>164927</c:v>
                </c:pt>
                <c:pt idx="354">
                  <c:v>127554</c:v>
                </c:pt>
                <c:pt idx="355">
                  <c:v>180420</c:v>
                </c:pt>
                <c:pt idx="356">
                  <c:v>440610</c:v>
                </c:pt>
                <c:pt idx="357">
                  <c:v>436192</c:v>
                </c:pt>
                <c:pt idx="358">
                  <c:v>492875</c:v>
                </c:pt>
                <c:pt idx="359">
                  <c:v>552398</c:v>
                </c:pt>
                <c:pt idx="360">
                  <c:v>424723</c:v>
                </c:pt>
                <c:pt idx="361">
                  <c:v>367423</c:v>
                </c:pt>
                <c:pt idx="362">
                  <c:v>292915</c:v>
                </c:pt>
                <c:pt idx="363">
                  <c:v>282615</c:v>
                </c:pt>
                <c:pt idx="364">
                  <c:v>213630</c:v>
                </c:pt>
                <c:pt idx="365">
                  <c:v>195212</c:v>
                </c:pt>
                <c:pt idx="366">
                  <c:v>141600</c:v>
                </c:pt>
                <c:pt idx="367">
                  <c:v>137925</c:v>
                </c:pt>
                <c:pt idx="368">
                  <c:v>178547</c:v>
                </c:pt>
                <c:pt idx="369">
                  <c:v>174362</c:v>
                </c:pt>
                <c:pt idx="370">
                  <c:v>154880</c:v>
                </c:pt>
                <c:pt idx="371">
                  <c:v>147470</c:v>
                </c:pt>
                <c:pt idx="372">
                  <c:v>184152</c:v>
                </c:pt>
                <c:pt idx="373">
                  <c:v>138063</c:v>
                </c:pt>
                <c:pt idx="374">
                  <c:v>175448</c:v>
                </c:pt>
                <c:pt idx="375">
                  <c:v>131795</c:v>
                </c:pt>
                <c:pt idx="376">
                  <c:v>196181</c:v>
                </c:pt>
                <c:pt idx="377">
                  <c:v>201723</c:v>
                </c:pt>
                <c:pt idx="378">
                  <c:v>114479</c:v>
                </c:pt>
                <c:pt idx="379">
                  <c:v>122241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7C-45D6-A307-830D2E73BE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Sheet1!$C$2:$C$381</c:f>
              <c:numCache>
                <c:formatCode>General</c:formatCode>
                <c:ptCount val="380"/>
                <c:pt idx="0">
                  <c:v>5</c:v>
                </c:pt>
                <c:pt idx="1">
                  <c:v>36</c:v>
                </c:pt>
                <c:pt idx="2">
                  <c:v>46</c:v>
                </c:pt>
                <c:pt idx="3">
                  <c:v>23</c:v>
                </c:pt>
                <c:pt idx="4">
                  <c:v>16</c:v>
                </c:pt>
                <c:pt idx="5">
                  <c:v>10</c:v>
                </c:pt>
                <c:pt idx="6">
                  <c:v>12</c:v>
                </c:pt>
                <c:pt idx="7">
                  <c:v>32</c:v>
                </c:pt>
                <c:pt idx="8">
                  <c:v>65</c:v>
                </c:pt>
                <c:pt idx="9">
                  <c:v>213</c:v>
                </c:pt>
                <c:pt idx="10">
                  <c:v>110</c:v>
                </c:pt>
                <c:pt idx="11">
                  <c:v>40</c:v>
                </c:pt>
                <c:pt idx="12">
                  <c:v>21</c:v>
                </c:pt>
                <c:pt idx="13">
                  <c:v>46</c:v>
                </c:pt>
                <c:pt idx="14">
                  <c:v>22</c:v>
                </c:pt>
                <c:pt idx="15">
                  <c:v>38</c:v>
                </c:pt>
                <c:pt idx="16">
                  <c:v>39</c:v>
                </c:pt>
                <c:pt idx="17">
                  <c:v>96</c:v>
                </c:pt>
                <c:pt idx="18">
                  <c:v>162</c:v>
                </c:pt>
                <c:pt idx="19">
                  <c:v>154</c:v>
                </c:pt>
                <c:pt idx="20">
                  <c:v>140</c:v>
                </c:pt>
                <c:pt idx="21">
                  <c:v>87</c:v>
                </c:pt>
                <c:pt idx="22">
                  <c:v>91</c:v>
                </c:pt>
                <c:pt idx="23">
                  <c:v>41</c:v>
                </c:pt>
                <c:pt idx="24">
                  <c:v>30</c:v>
                </c:pt>
                <c:pt idx="25">
                  <c:v>262</c:v>
                </c:pt>
                <c:pt idx="26">
                  <c:v>176</c:v>
                </c:pt>
                <c:pt idx="27">
                  <c:v>76</c:v>
                </c:pt>
                <c:pt idx="28">
                  <c:v>49</c:v>
                </c:pt>
                <c:pt idx="29">
                  <c:v>42</c:v>
                </c:pt>
                <c:pt idx="30">
                  <c:v>78</c:v>
                </c:pt>
                <c:pt idx="31">
                  <c:v>37</c:v>
                </c:pt>
                <c:pt idx="32">
                  <c:v>8060</c:v>
                </c:pt>
                <c:pt idx="33">
                  <c:v>3334</c:v>
                </c:pt>
                <c:pt idx="34">
                  <c:v>1016</c:v>
                </c:pt>
                <c:pt idx="35">
                  <c:v>548</c:v>
                </c:pt>
                <c:pt idx="36">
                  <c:v>9782</c:v>
                </c:pt>
                <c:pt idx="37">
                  <c:v>4664</c:v>
                </c:pt>
                <c:pt idx="38">
                  <c:v>13198</c:v>
                </c:pt>
                <c:pt idx="39">
                  <c:v>6112</c:v>
                </c:pt>
                <c:pt idx="40">
                  <c:v>2501</c:v>
                </c:pt>
                <c:pt idx="41">
                  <c:v>2068</c:v>
                </c:pt>
                <c:pt idx="42">
                  <c:v>1059</c:v>
                </c:pt>
                <c:pt idx="43">
                  <c:v>726</c:v>
                </c:pt>
                <c:pt idx="44">
                  <c:v>542</c:v>
                </c:pt>
                <c:pt idx="45">
                  <c:v>449</c:v>
                </c:pt>
                <c:pt idx="46">
                  <c:v>363</c:v>
                </c:pt>
                <c:pt idx="47">
                  <c:v>457</c:v>
                </c:pt>
                <c:pt idx="48">
                  <c:v>327</c:v>
                </c:pt>
                <c:pt idx="49">
                  <c:v>389</c:v>
                </c:pt>
                <c:pt idx="50">
                  <c:v>260</c:v>
                </c:pt>
                <c:pt idx="51">
                  <c:v>161</c:v>
                </c:pt>
                <c:pt idx="52">
                  <c:v>4635</c:v>
                </c:pt>
                <c:pt idx="53">
                  <c:v>2454</c:v>
                </c:pt>
                <c:pt idx="54">
                  <c:v>1107</c:v>
                </c:pt>
                <c:pt idx="55">
                  <c:v>992</c:v>
                </c:pt>
                <c:pt idx="56">
                  <c:v>604</c:v>
                </c:pt>
                <c:pt idx="57">
                  <c:v>454</c:v>
                </c:pt>
                <c:pt idx="58">
                  <c:v>348</c:v>
                </c:pt>
                <c:pt idx="59">
                  <c:v>4496</c:v>
                </c:pt>
                <c:pt idx="60">
                  <c:v>1825</c:v>
                </c:pt>
                <c:pt idx="61">
                  <c:v>983</c:v>
                </c:pt>
                <c:pt idx="62">
                  <c:v>895</c:v>
                </c:pt>
                <c:pt idx="63">
                  <c:v>531</c:v>
                </c:pt>
                <c:pt idx="64">
                  <c:v>310</c:v>
                </c:pt>
                <c:pt idx="65">
                  <c:v>183</c:v>
                </c:pt>
                <c:pt idx="66">
                  <c:v>329</c:v>
                </c:pt>
                <c:pt idx="67">
                  <c:v>238</c:v>
                </c:pt>
                <c:pt idx="68">
                  <c:v>174</c:v>
                </c:pt>
                <c:pt idx="69">
                  <c:v>230</c:v>
                </c:pt>
                <c:pt idx="70">
                  <c:v>179</c:v>
                </c:pt>
                <c:pt idx="71">
                  <c:v>1376</c:v>
                </c:pt>
                <c:pt idx="72">
                  <c:v>246</c:v>
                </c:pt>
                <c:pt idx="73">
                  <c:v>238</c:v>
                </c:pt>
                <c:pt idx="74">
                  <c:v>197</c:v>
                </c:pt>
                <c:pt idx="75">
                  <c:v>92</c:v>
                </c:pt>
                <c:pt idx="76">
                  <c:v>136</c:v>
                </c:pt>
                <c:pt idx="77">
                  <c:v>110</c:v>
                </c:pt>
                <c:pt idx="78">
                  <c:v>40</c:v>
                </c:pt>
                <c:pt idx="79">
                  <c:v>48</c:v>
                </c:pt>
                <c:pt idx="80">
                  <c:v>51</c:v>
                </c:pt>
                <c:pt idx="81">
                  <c:v>82</c:v>
                </c:pt>
                <c:pt idx="82">
                  <c:v>51</c:v>
                </c:pt>
                <c:pt idx="83">
                  <c:v>57</c:v>
                </c:pt>
                <c:pt idx="84">
                  <c:v>68</c:v>
                </c:pt>
                <c:pt idx="85">
                  <c:v>51</c:v>
                </c:pt>
                <c:pt idx="86">
                  <c:v>83</c:v>
                </c:pt>
                <c:pt idx="87">
                  <c:v>132</c:v>
                </c:pt>
                <c:pt idx="88">
                  <c:v>54</c:v>
                </c:pt>
                <c:pt idx="89">
                  <c:v>129</c:v>
                </c:pt>
                <c:pt idx="90">
                  <c:v>56</c:v>
                </c:pt>
                <c:pt idx="91">
                  <c:v>49</c:v>
                </c:pt>
                <c:pt idx="92">
                  <c:v>62</c:v>
                </c:pt>
                <c:pt idx="93">
                  <c:v>101</c:v>
                </c:pt>
                <c:pt idx="94">
                  <c:v>2408</c:v>
                </c:pt>
                <c:pt idx="95">
                  <c:v>1988</c:v>
                </c:pt>
                <c:pt idx="96">
                  <c:v>464</c:v>
                </c:pt>
                <c:pt idx="97">
                  <c:v>473</c:v>
                </c:pt>
                <c:pt idx="98">
                  <c:v>366</c:v>
                </c:pt>
                <c:pt idx="99">
                  <c:v>201</c:v>
                </c:pt>
                <c:pt idx="100">
                  <c:v>175</c:v>
                </c:pt>
                <c:pt idx="101">
                  <c:v>10904</c:v>
                </c:pt>
                <c:pt idx="102">
                  <c:v>4267</c:v>
                </c:pt>
                <c:pt idx="103">
                  <c:v>1735</c:v>
                </c:pt>
                <c:pt idx="104">
                  <c:v>1211</c:v>
                </c:pt>
                <c:pt idx="105">
                  <c:v>434</c:v>
                </c:pt>
                <c:pt idx="106">
                  <c:v>270</c:v>
                </c:pt>
                <c:pt idx="107">
                  <c:v>4505</c:v>
                </c:pt>
                <c:pt idx="108">
                  <c:v>2884</c:v>
                </c:pt>
                <c:pt idx="109">
                  <c:v>2552</c:v>
                </c:pt>
                <c:pt idx="110">
                  <c:v>1088</c:v>
                </c:pt>
                <c:pt idx="111">
                  <c:v>840</c:v>
                </c:pt>
                <c:pt idx="112">
                  <c:v>12052</c:v>
                </c:pt>
                <c:pt idx="113">
                  <c:v>12467</c:v>
                </c:pt>
                <c:pt idx="114">
                  <c:v>2796</c:v>
                </c:pt>
                <c:pt idx="115">
                  <c:v>1537</c:v>
                </c:pt>
                <c:pt idx="116">
                  <c:v>875</c:v>
                </c:pt>
                <c:pt idx="117">
                  <c:v>463</c:v>
                </c:pt>
                <c:pt idx="118">
                  <c:v>288</c:v>
                </c:pt>
                <c:pt idx="119">
                  <c:v>390</c:v>
                </c:pt>
                <c:pt idx="120">
                  <c:v>2060</c:v>
                </c:pt>
                <c:pt idx="121">
                  <c:v>1090</c:v>
                </c:pt>
                <c:pt idx="122">
                  <c:v>857</c:v>
                </c:pt>
                <c:pt idx="123">
                  <c:v>374</c:v>
                </c:pt>
                <c:pt idx="124">
                  <c:v>390</c:v>
                </c:pt>
                <c:pt idx="125">
                  <c:v>327</c:v>
                </c:pt>
                <c:pt idx="126">
                  <c:v>3612</c:v>
                </c:pt>
                <c:pt idx="127">
                  <c:v>2068</c:v>
                </c:pt>
                <c:pt idx="128">
                  <c:v>2068</c:v>
                </c:pt>
                <c:pt idx="129">
                  <c:v>2414</c:v>
                </c:pt>
                <c:pt idx="130">
                  <c:v>2630</c:v>
                </c:pt>
                <c:pt idx="131">
                  <c:v>1833</c:v>
                </c:pt>
                <c:pt idx="132">
                  <c:v>2350</c:v>
                </c:pt>
                <c:pt idx="133">
                  <c:v>2912</c:v>
                </c:pt>
                <c:pt idx="134">
                  <c:v>2411</c:v>
                </c:pt>
                <c:pt idx="135">
                  <c:v>4597</c:v>
                </c:pt>
                <c:pt idx="136">
                  <c:v>29806</c:v>
                </c:pt>
                <c:pt idx="137">
                  <c:v>45078</c:v>
                </c:pt>
                <c:pt idx="138">
                  <c:v>56904</c:v>
                </c:pt>
                <c:pt idx="139">
                  <c:v>77619</c:v>
                </c:pt>
                <c:pt idx="140">
                  <c:v>38662</c:v>
                </c:pt>
                <c:pt idx="141">
                  <c:v>13282</c:v>
                </c:pt>
                <c:pt idx="142">
                  <c:v>10827</c:v>
                </c:pt>
                <c:pt idx="143">
                  <c:v>3920</c:v>
                </c:pt>
                <c:pt idx="144">
                  <c:v>5751</c:v>
                </c:pt>
                <c:pt idx="145">
                  <c:v>7940</c:v>
                </c:pt>
                <c:pt idx="146">
                  <c:v>791</c:v>
                </c:pt>
                <c:pt idx="147">
                  <c:v>213</c:v>
                </c:pt>
                <c:pt idx="148">
                  <c:v>155</c:v>
                </c:pt>
                <c:pt idx="149">
                  <c:v>2491</c:v>
                </c:pt>
                <c:pt idx="150">
                  <c:v>1464</c:v>
                </c:pt>
                <c:pt idx="151">
                  <c:v>1018</c:v>
                </c:pt>
                <c:pt idx="152">
                  <c:v>517</c:v>
                </c:pt>
                <c:pt idx="153">
                  <c:v>171</c:v>
                </c:pt>
                <c:pt idx="154">
                  <c:v>124</c:v>
                </c:pt>
                <c:pt idx="155">
                  <c:v>88</c:v>
                </c:pt>
                <c:pt idx="156">
                  <c:v>76</c:v>
                </c:pt>
                <c:pt idx="157">
                  <c:v>77</c:v>
                </c:pt>
                <c:pt idx="158">
                  <c:v>72</c:v>
                </c:pt>
                <c:pt idx="159">
                  <c:v>88</c:v>
                </c:pt>
                <c:pt idx="160">
                  <c:v>78</c:v>
                </c:pt>
                <c:pt idx="161">
                  <c:v>57</c:v>
                </c:pt>
                <c:pt idx="162">
                  <c:v>40</c:v>
                </c:pt>
                <c:pt idx="163">
                  <c:v>451</c:v>
                </c:pt>
                <c:pt idx="164">
                  <c:v>280</c:v>
                </c:pt>
                <c:pt idx="165">
                  <c:v>272</c:v>
                </c:pt>
                <c:pt idx="166">
                  <c:v>120</c:v>
                </c:pt>
                <c:pt idx="167">
                  <c:v>58</c:v>
                </c:pt>
                <c:pt idx="168">
                  <c:v>41</c:v>
                </c:pt>
                <c:pt idx="169">
                  <c:v>44</c:v>
                </c:pt>
                <c:pt idx="170">
                  <c:v>35</c:v>
                </c:pt>
                <c:pt idx="171">
                  <c:v>52</c:v>
                </c:pt>
                <c:pt idx="172">
                  <c:v>52</c:v>
                </c:pt>
                <c:pt idx="173">
                  <c:v>57</c:v>
                </c:pt>
                <c:pt idx="174">
                  <c:v>74</c:v>
                </c:pt>
                <c:pt idx="175">
                  <c:v>47</c:v>
                </c:pt>
                <c:pt idx="176">
                  <c:v>46</c:v>
                </c:pt>
                <c:pt idx="177">
                  <c:v>47</c:v>
                </c:pt>
                <c:pt idx="178">
                  <c:v>33</c:v>
                </c:pt>
                <c:pt idx="179">
                  <c:v>38</c:v>
                </c:pt>
                <c:pt idx="180">
                  <c:v>28</c:v>
                </c:pt>
                <c:pt idx="181">
                  <c:v>48</c:v>
                </c:pt>
                <c:pt idx="182">
                  <c:v>30</c:v>
                </c:pt>
                <c:pt idx="183">
                  <c:v>16</c:v>
                </c:pt>
                <c:pt idx="184">
                  <c:v>10</c:v>
                </c:pt>
                <c:pt idx="185">
                  <c:v>12</c:v>
                </c:pt>
                <c:pt idx="186">
                  <c:v>7</c:v>
                </c:pt>
                <c:pt idx="187">
                  <c:v>5</c:v>
                </c:pt>
                <c:pt idx="188">
                  <c:v>9</c:v>
                </c:pt>
                <c:pt idx="189">
                  <c:v>6</c:v>
                </c:pt>
                <c:pt idx="190">
                  <c:v>5</c:v>
                </c:pt>
                <c:pt idx="191">
                  <c:v>8</c:v>
                </c:pt>
                <c:pt idx="192">
                  <c:v>5</c:v>
                </c:pt>
                <c:pt idx="193">
                  <c:v>5</c:v>
                </c:pt>
                <c:pt idx="194">
                  <c:v>6</c:v>
                </c:pt>
                <c:pt idx="195">
                  <c:v>4</c:v>
                </c:pt>
                <c:pt idx="196">
                  <c:v>2</c:v>
                </c:pt>
                <c:pt idx="197">
                  <c:v>8</c:v>
                </c:pt>
                <c:pt idx="198">
                  <c:v>11</c:v>
                </c:pt>
                <c:pt idx="199">
                  <c:v>6</c:v>
                </c:pt>
                <c:pt idx="200">
                  <c:v>6</c:v>
                </c:pt>
                <c:pt idx="201">
                  <c:v>6</c:v>
                </c:pt>
                <c:pt idx="202">
                  <c:v>3</c:v>
                </c:pt>
                <c:pt idx="203">
                  <c:v>4</c:v>
                </c:pt>
                <c:pt idx="204">
                  <c:v>4</c:v>
                </c:pt>
                <c:pt idx="205">
                  <c:v>6</c:v>
                </c:pt>
                <c:pt idx="206">
                  <c:v>2</c:v>
                </c:pt>
                <c:pt idx="207">
                  <c:v>3</c:v>
                </c:pt>
                <c:pt idx="208">
                  <c:v>7</c:v>
                </c:pt>
                <c:pt idx="209">
                  <c:v>3</c:v>
                </c:pt>
                <c:pt idx="210">
                  <c:v>12</c:v>
                </c:pt>
                <c:pt idx="211">
                  <c:v>4</c:v>
                </c:pt>
                <c:pt idx="212">
                  <c:v>4</c:v>
                </c:pt>
                <c:pt idx="213">
                  <c:v>5</c:v>
                </c:pt>
                <c:pt idx="214">
                  <c:v>5</c:v>
                </c:pt>
                <c:pt idx="215">
                  <c:v>28</c:v>
                </c:pt>
                <c:pt idx="216">
                  <c:v>9</c:v>
                </c:pt>
                <c:pt idx="217">
                  <c:v>6</c:v>
                </c:pt>
                <c:pt idx="218">
                  <c:v>14</c:v>
                </c:pt>
                <c:pt idx="219">
                  <c:v>6</c:v>
                </c:pt>
                <c:pt idx="220">
                  <c:v>8</c:v>
                </c:pt>
                <c:pt idx="221">
                  <c:v>7</c:v>
                </c:pt>
                <c:pt idx="222">
                  <c:v>5</c:v>
                </c:pt>
                <c:pt idx="223">
                  <c:v>10</c:v>
                </c:pt>
                <c:pt idx="224">
                  <c:v>10</c:v>
                </c:pt>
                <c:pt idx="225">
                  <c:v>6</c:v>
                </c:pt>
                <c:pt idx="226">
                  <c:v>8</c:v>
                </c:pt>
                <c:pt idx="227">
                  <c:v>6</c:v>
                </c:pt>
                <c:pt idx="228">
                  <c:v>4</c:v>
                </c:pt>
                <c:pt idx="229">
                  <c:v>6</c:v>
                </c:pt>
                <c:pt idx="230">
                  <c:v>5</c:v>
                </c:pt>
                <c:pt idx="231">
                  <c:v>8</c:v>
                </c:pt>
                <c:pt idx="232">
                  <c:v>6</c:v>
                </c:pt>
                <c:pt idx="233">
                  <c:v>5</c:v>
                </c:pt>
                <c:pt idx="234">
                  <c:v>4</c:v>
                </c:pt>
                <c:pt idx="235">
                  <c:v>7</c:v>
                </c:pt>
                <c:pt idx="236">
                  <c:v>1</c:v>
                </c:pt>
                <c:pt idx="237">
                  <c:v>3</c:v>
                </c:pt>
                <c:pt idx="238">
                  <c:v>2</c:v>
                </c:pt>
                <c:pt idx="239">
                  <c:v>9</c:v>
                </c:pt>
                <c:pt idx="240">
                  <c:v>2</c:v>
                </c:pt>
                <c:pt idx="241">
                  <c:v>4</c:v>
                </c:pt>
                <c:pt idx="242">
                  <c:v>5</c:v>
                </c:pt>
                <c:pt idx="243">
                  <c:v>1</c:v>
                </c:pt>
                <c:pt idx="244">
                  <c:v>14</c:v>
                </c:pt>
                <c:pt idx="245">
                  <c:v>8</c:v>
                </c:pt>
                <c:pt idx="246">
                  <c:v>3</c:v>
                </c:pt>
                <c:pt idx="247">
                  <c:v>6</c:v>
                </c:pt>
                <c:pt idx="248">
                  <c:v>28</c:v>
                </c:pt>
                <c:pt idx="249">
                  <c:v>99</c:v>
                </c:pt>
                <c:pt idx="250">
                  <c:v>15</c:v>
                </c:pt>
                <c:pt idx="251">
                  <c:v>10</c:v>
                </c:pt>
                <c:pt idx="252">
                  <c:v>6</c:v>
                </c:pt>
                <c:pt idx="253">
                  <c:v>4</c:v>
                </c:pt>
                <c:pt idx="254">
                  <c:v>0</c:v>
                </c:pt>
                <c:pt idx="255">
                  <c:v>5</c:v>
                </c:pt>
                <c:pt idx="256">
                  <c:v>2</c:v>
                </c:pt>
                <c:pt idx="257">
                  <c:v>5</c:v>
                </c:pt>
                <c:pt idx="258">
                  <c:v>8</c:v>
                </c:pt>
                <c:pt idx="259">
                  <c:v>2</c:v>
                </c:pt>
                <c:pt idx="260">
                  <c:v>3</c:v>
                </c:pt>
                <c:pt idx="261">
                  <c:v>3</c:v>
                </c:pt>
                <c:pt idx="262">
                  <c:v>6</c:v>
                </c:pt>
                <c:pt idx="263">
                  <c:v>2</c:v>
                </c:pt>
                <c:pt idx="264">
                  <c:v>3</c:v>
                </c:pt>
                <c:pt idx="265">
                  <c:v>3</c:v>
                </c:pt>
                <c:pt idx="266">
                  <c:v>9</c:v>
                </c:pt>
                <c:pt idx="267">
                  <c:v>489</c:v>
                </c:pt>
                <c:pt idx="268">
                  <c:v>192</c:v>
                </c:pt>
                <c:pt idx="269">
                  <c:v>46</c:v>
                </c:pt>
                <c:pt idx="270">
                  <c:v>27</c:v>
                </c:pt>
                <c:pt idx="271">
                  <c:v>19</c:v>
                </c:pt>
                <c:pt idx="272">
                  <c:v>4</c:v>
                </c:pt>
                <c:pt idx="273">
                  <c:v>5</c:v>
                </c:pt>
                <c:pt idx="274">
                  <c:v>1</c:v>
                </c:pt>
                <c:pt idx="275">
                  <c:v>4</c:v>
                </c:pt>
                <c:pt idx="276">
                  <c:v>2</c:v>
                </c:pt>
                <c:pt idx="277">
                  <c:v>3</c:v>
                </c:pt>
                <c:pt idx="278">
                  <c:v>9</c:v>
                </c:pt>
                <c:pt idx="279">
                  <c:v>4</c:v>
                </c:pt>
                <c:pt idx="280">
                  <c:v>5</c:v>
                </c:pt>
                <c:pt idx="281">
                  <c:v>8</c:v>
                </c:pt>
                <c:pt idx="282">
                  <c:v>9</c:v>
                </c:pt>
                <c:pt idx="283">
                  <c:v>6</c:v>
                </c:pt>
                <c:pt idx="284">
                  <c:v>7</c:v>
                </c:pt>
                <c:pt idx="285">
                  <c:v>28</c:v>
                </c:pt>
                <c:pt idx="286">
                  <c:v>38</c:v>
                </c:pt>
                <c:pt idx="287">
                  <c:v>11</c:v>
                </c:pt>
                <c:pt idx="288">
                  <c:v>24</c:v>
                </c:pt>
                <c:pt idx="289">
                  <c:v>87</c:v>
                </c:pt>
                <c:pt idx="290">
                  <c:v>62</c:v>
                </c:pt>
                <c:pt idx="291">
                  <c:v>73</c:v>
                </c:pt>
                <c:pt idx="292">
                  <c:v>78</c:v>
                </c:pt>
                <c:pt idx="293">
                  <c:v>85</c:v>
                </c:pt>
                <c:pt idx="294">
                  <c:v>62</c:v>
                </c:pt>
                <c:pt idx="295">
                  <c:v>51</c:v>
                </c:pt>
                <c:pt idx="296">
                  <c:v>44</c:v>
                </c:pt>
                <c:pt idx="297">
                  <c:v>65</c:v>
                </c:pt>
                <c:pt idx="298">
                  <c:v>76</c:v>
                </c:pt>
                <c:pt idx="299">
                  <c:v>68</c:v>
                </c:pt>
                <c:pt idx="300">
                  <c:v>82</c:v>
                </c:pt>
                <c:pt idx="301">
                  <c:v>68</c:v>
                </c:pt>
                <c:pt idx="302">
                  <c:v>61</c:v>
                </c:pt>
                <c:pt idx="303">
                  <c:v>60</c:v>
                </c:pt>
                <c:pt idx="304">
                  <c:v>59</c:v>
                </c:pt>
                <c:pt idx="305">
                  <c:v>68</c:v>
                </c:pt>
                <c:pt idx="306">
                  <c:v>111</c:v>
                </c:pt>
                <c:pt idx="307">
                  <c:v>82</c:v>
                </c:pt>
                <c:pt idx="308">
                  <c:v>74</c:v>
                </c:pt>
                <c:pt idx="309">
                  <c:v>58</c:v>
                </c:pt>
                <c:pt idx="310">
                  <c:v>36</c:v>
                </c:pt>
                <c:pt idx="311">
                  <c:v>62</c:v>
                </c:pt>
                <c:pt idx="312">
                  <c:v>48</c:v>
                </c:pt>
                <c:pt idx="313">
                  <c:v>63</c:v>
                </c:pt>
                <c:pt idx="314">
                  <c:v>56</c:v>
                </c:pt>
                <c:pt idx="315">
                  <c:v>49</c:v>
                </c:pt>
                <c:pt idx="316">
                  <c:v>41</c:v>
                </c:pt>
                <c:pt idx="317">
                  <c:v>52</c:v>
                </c:pt>
                <c:pt idx="318">
                  <c:v>53</c:v>
                </c:pt>
                <c:pt idx="319">
                  <c:v>38</c:v>
                </c:pt>
                <c:pt idx="320">
                  <c:v>49</c:v>
                </c:pt>
                <c:pt idx="321">
                  <c:v>63</c:v>
                </c:pt>
                <c:pt idx="322">
                  <c:v>58</c:v>
                </c:pt>
                <c:pt idx="323">
                  <c:v>55</c:v>
                </c:pt>
                <c:pt idx="324">
                  <c:v>53</c:v>
                </c:pt>
                <c:pt idx="325">
                  <c:v>1416</c:v>
                </c:pt>
                <c:pt idx="326">
                  <c:v>192</c:v>
                </c:pt>
                <c:pt idx="327">
                  <c:v>117</c:v>
                </c:pt>
                <c:pt idx="328">
                  <c:v>91</c:v>
                </c:pt>
                <c:pt idx="329">
                  <c:v>74</c:v>
                </c:pt>
                <c:pt idx="330">
                  <c:v>64</c:v>
                </c:pt>
                <c:pt idx="331">
                  <c:v>54</c:v>
                </c:pt>
                <c:pt idx="332">
                  <c:v>65</c:v>
                </c:pt>
                <c:pt idx="333">
                  <c:v>63</c:v>
                </c:pt>
                <c:pt idx="334">
                  <c:v>82</c:v>
                </c:pt>
                <c:pt idx="335">
                  <c:v>101</c:v>
                </c:pt>
                <c:pt idx="336">
                  <c:v>89</c:v>
                </c:pt>
                <c:pt idx="337">
                  <c:v>55</c:v>
                </c:pt>
                <c:pt idx="338">
                  <c:v>64</c:v>
                </c:pt>
                <c:pt idx="339">
                  <c:v>47</c:v>
                </c:pt>
                <c:pt idx="340">
                  <c:v>59</c:v>
                </c:pt>
                <c:pt idx="341">
                  <c:v>41</c:v>
                </c:pt>
                <c:pt idx="342">
                  <c:v>72</c:v>
                </c:pt>
                <c:pt idx="343">
                  <c:v>50</c:v>
                </c:pt>
                <c:pt idx="344">
                  <c:v>46</c:v>
                </c:pt>
                <c:pt idx="345">
                  <c:v>201</c:v>
                </c:pt>
                <c:pt idx="346">
                  <c:v>58</c:v>
                </c:pt>
                <c:pt idx="347">
                  <c:v>44</c:v>
                </c:pt>
                <c:pt idx="348">
                  <c:v>43</c:v>
                </c:pt>
                <c:pt idx="349">
                  <c:v>56</c:v>
                </c:pt>
                <c:pt idx="350">
                  <c:v>50</c:v>
                </c:pt>
                <c:pt idx="351">
                  <c:v>38</c:v>
                </c:pt>
                <c:pt idx="352">
                  <c:v>51</c:v>
                </c:pt>
                <c:pt idx="353">
                  <c:v>47</c:v>
                </c:pt>
                <c:pt idx="354">
                  <c:v>38</c:v>
                </c:pt>
                <c:pt idx="355">
                  <c:v>39</c:v>
                </c:pt>
                <c:pt idx="356">
                  <c:v>58</c:v>
                </c:pt>
                <c:pt idx="357">
                  <c:v>51</c:v>
                </c:pt>
                <c:pt idx="358">
                  <c:v>54</c:v>
                </c:pt>
                <c:pt idx="359">
                  <c:v>35</c:v>
                </c:pt>
                <c:pt idx="360">
                  <c:v>58</c:v>
                </c:pt>
                <c:pt idx="361">
                  <c:v>40</c:v>
                </c:pt>
                <c:pt idx="362">
                  <c:v>39</c:v>
                </c:pt>
                <c:pt idx="363">
                  <c:v>61</c:v>
                </c:pt>
                <c:pt idx="364">
                  <c:v>54</c:v>
                </c:pt>
                <c:pt idx="365">
                  <c:v>61</c:v>
                </c:pt>
                <c:pt idx="366">
                  <c:v>36</c:v>
                </c:pt>
                <c:pt idx="367">
                  <c:v>48</c:v>
                </c:pt>
                <c:pt idx="368">
                  <c:v>37</c:v>
                </c:pt>
                <c:pt idx="369">
                  <c:v>51</c:v>
                </c:pt>
                <c:pt idx="370">
                  <c:v>42</c:v>
                </c:pt>
                <c:pt idx="371">
                  <c:v>51</c:v>
                </c:pt>
                <c:pt idx="372">
                  <c:v>46</c:v>
                </c:pt>
                <c:pt idx="373">
                  <c:v>43</c:v>
                </c:pt>
                <c:pt idx="374">
                  <c:v>60</c:v>
                </c:pt>
                <c:pt idx="375">
                  <c:v>39</c:v>
                </c:pt>
                <c:pt idx="376">
                  <c:v>50</c:v>
                </c:pt>
                <c:pt idx="377">
                  <c:v>32</c:v>
                </c:pt>
                <c:pt idx="378">
                  <c:v>46</c:v>
                </c:pt>
                <c:pt idx="379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7C-45D6-A307-830D2E73B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540904"/>
        <c:axId val="334538280"/>
      </c:lineChart>
      <c:catAx>
        <c:axId val="33454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8280"/>
        <c:crosses val="autoZero"/>
        <c:auto val="1"/>
        <c:lblAlgn val="ctr"/>
        <c:lblOffset val="100"/>
        <c:noMultiLvlLbl val="0"/>
      </c:catAx>
      <c:valAx>
        <c:axId val="33453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4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7235</c:v>
                </c:pt>
                <c:pt idx="1">
                  <c:v>5555</c:v>
                </c:pt>
                <c:pt idx="2">
                  <c:v>5825</c:v>
                </c:pt>
                <c:pt idx="3">
                  <c:v>7406</c:v>
                </c:pt>
                <c:pt idx="4">
                  <c:v>12432</c:v>
                </c:pt>
                <c:pt idx="5">
                  <c:v>4010</c:v>
                </c:pt>
                <c:pt idx="6">
                  <c:v>10569</c:v>
                </c:pt>
                <c:pt idx="7">
                  <c:v>4655</c:v>
                </c:pt>
                <c:pt idx="8">
                  <c:v>6543</c:v>
                </c:pt>
                <c:pt idx="9">
                  <c:v>15103</c:v>
                </c:pt>
                <c:pt idx="10">
                  <c:v>13262</c:v>
                </c:pt>
                <c:pt idx="11">
                  <c:v>10371</c:v>
                </c:pt>
                <c:pt idx="12">
                  <c:v>14471</c:v>
                </c:pt>
                <c:pt idx="13">
                  <c:v>10625</c:v>
                </c:pt>
                <c:pt idx="14">
                  <c:v>11464</c:v>
                </c:pt>
                <c:pt idx="15">
                  <c:v>12321</c:v>
                </c:pt>
                <c:pt idx="16">
                  <c:v>19414</c:v>
                </c:pt>
                <c:pt idx="17">
                  <c:v>12217</c:v>
                </c:pt>
                <c:pt idx="18">
                  <c:v>13155</c:v>
                </c:pt>
                <c:pt idx="19">
                  <c:v>29747</c:v>
                </c:pt>
                <c:pt idx="20">
                  <c:v>36144</c:v>
                </c:pt>
                <c:pt idx="21">
                  <c:v>22942</c:v>
                </c:pt>
                <c:pt idx="22">
                  <c:v>10450</c:v>
                </c:pt>
                <c:pt idx="23">
                  <c:v>6175</c:v>
                </c:pt>
                <c:pt idx="24">
                  <c:v>11341</c:v>
                </c:pt>
                <c:pt idx="25">
                  <c:v>14570</c:v>
                </c:pt>
                <c:pt idx="26">
                  <c:v>10399</c:v>
                </c:pt>
                <c:pt idx="27">
                  <c:v>7819</c:v>
                </c:pt>
                <c:pt idx="28">
                  <c:v>13526</c:v>
                </c:pt>
                <c:pt idx="29">
                  <c:v>18082</c:v>
                </c:pt>
                <c:pt idx="30">
                  <c:v>17593</c:v>
                </c:pt>
                <c:pt idx="31">
                  <c:v>15345</c:v>
                </c:pt>
                <c:pt idx="32">
                  <c:v>28492</c:v>
                </c:pt>
                <c:pt idx="33">
                  <c:v>23734</c:v>
                </c:pt>
                <c:pt idx="34">
                  <c:v>19014</c:v>
                </c:pt>
                <c:pt idx="35">
                  <c:v>23936</c:v>
                </c:pt>
                <c:pt idx="36">
                  <c:v>15270</c:v>
                </c:pt>
                <c:pt idx="37">
                  <c:v>22165</c:v>
                </c:pt>
                <c:pt idx="38">
                  <c:v>13194</c:v>
                </c:pt>
                <c:pt idx="39">
                  <c:v>10334</c:v>
                </c:pt>
                <c:pt idx="40">
                  <c:v>10876</c:v>
                </c:pt>
                <c:pt idx="41">
                  <c:v>14384</c:v>
                </c:pt>
                <c:pt idx="42">
                  <c:v>13397</c:v>
                </c:pt>
                <c:pt idx="43">
                  <c:v>8071</c:v>
                </c:pt>
                <c:pt idx="44">
                  <c:v>9805</c:v>
                </c:pt>
                <c:pt idx="45">
                  <c:v>15367</c:v>
                </c:pt>
                <c:pt idx="46">
                  <c:v>11398</c:v>
                </c:pt>
                <c:pt idx="47">
                  <c:v>7133</c:v>
                </c:pt>
                <c:pt idx="48">
                  <c:v>6470</c:v>
                </c:pt>
                <c:pt idx="49">
                  <c:v>10255</c:v>
                </c:pt>
                <c:pt idx="50">
                  <c:v>10715</c:v>
                </c:pt>
                <c:pt idx="51">
                  <c:v>13485</c:v>
                </c:pt>
                <c:pt idx="52">
                  <c:v>27754</c:v>
                </c:pt>
                <c:pt idx="53">
                  <c:v>11596</c:v>
                </c:pt>
                <c:pt idx="54">
                  <c:v>4859</c:v>
                </c:pt>
                <c:pt idx="55">
                  <c:v>4135</c:v>
                </c:pt>
                <c:pt idx="56">
                  <c:v>13767</c:v>
                </c:pt>
                <c:pt idx="57">
                  <c:v>10562</c:v>
                </c:pt>
                <c:pt idx="58">
                  <c:v>7639</c:v>
                </c:pt>
                <c:pt idx="59">
                  <c:v>8805</c:v>
                </c:pt>
                <c:pt idx="60">
                  <c:v>12020</c:v>
                </c:pt>
                <c:pt idx="61">
                  <c:v>9337</c:v>
                </c:pt>
                <c:pt idx="62">
                  <c:v>7068</c:v>
                </c:pt>
                <c:pt idx="63">
                  <c:v>10410</c:v>
                </c:pt>
                <c:pt idx="64">
                  <c:v>9706</c:v>
                </c:pt>
                <c:pt idx="65">
                  <c:v>9596</c:v>
                </c:pt>
                <c:pt idx="66">
                  <c:v>38586</c:v>
                </c:pt>
                <c:pt idx="67">
                  <c:v>70230</c:v>
                </c:pt>
                <c:pt idx="68">
                  <c:v>49479</c:v>
                </c:pt>
                <c:pt idx="69">
                  <c:v>25060</c:v>
                </c:pt>
                <c:pt idx="70">
                  <c:v>11956</c:v>
                </c:pt>
                <c:pt idx="71">
                  <c:v>16251</c:v>
                </c:pt>
                <c:pt idx="72">
                  <c:v>19372</c:v>
                </c:pt>
                <c:pt idx="73">
                  <c:v>15606</c:v>
                </c:pt>
                <c:pt idx="74">
                  <c:v>8636</c:v>
                </c:pt>
                <c:pt idx="75">
                  <c:v>5891</c:v>
                </c:pt>
                <c:pt idx="76">
                  <c:v>9143</c:v>
                </c:pt>
                <c:pt idx="77">
                  <c:v>14582</c:v>
                </c:pt>
                <c:pt idx="78">
                  <c:v>17841</c:v>
                </c:pt>
                <c:pt idx="79">
                  <c:v>17273</c:v>
                </c:pt>
                <c:pt idx="80">
                  <c:v>18786</c:v>
                </c:pt>
                <c:pt idx="81">
                  <c:v>10822</c:v>
                </c:pt>
                <c:pt idx="82">
                  <c:v>9624</c:v>
                </c:pt>
                <c:pt idx="83">
                  <c:v>11669</c:v>
                </c:pt>
                <c:pt idx="84">
                  <c:v>10575</c:v>
                </c:pt>
                <c:pt idx="85">
                  <c:v>20391</c:v>
                </c:pt>
                <c:pt idx="86">
                  <c:v>20100</c:v>
                </c:pt>
                <c:pt idx="87">
                  <c:v>19306</c:v>
                </c:pt>
                <c:pt idx="88">
                  <c:v>17287</c:v>
                </c:pt>
                <c:pt idx="89">
                  <c:v>14454</c:v>
                </c:pt>
                <c:pt idx="90">
                  <c:v>21447</c:v>
                </c:pt>
                <c:pt idx="91">
                  <c:v>11851</c:v>
                </c:pt>
                <c:pt idx="92">
                  <c:v>10174</c:v>
                </c:pt>
                <c:pt idx="93">
                  <c:v>11320</c:v>
                </c:pt>
                <c:pt idx="94">
                  <c:v>10358</c:v>
                </c:pt>
                <c:pt idx="95">
                  <c:v>12121</c:v>
                </c:pt>
                <c:pt idx="96">
                  <c:v>13528</c:v>
                </c:pt>
                <c:pt idx="97">
                  <c:v>6300</c:v>
                </c:pt>
                <c:pt idx="98">
                  <c:v>8468</c:v>
                </c:pt>
                <c:pt idx="99">
                  <c:v>8786</c:v>
                </c:pt>
                <c:pt idx="100">
                  <c:v>18797</c:v>
                </c:pt>
                <c:pt idx="101">
                  <c:v>17451</c:v>
                </c:pt>
                <c:pt idx="102">
                  <c:v>12164</c:v>
                </c:pt>
                <c:pt idx="103">
                  <c:v>13992</c:v>
                </c:pt>
                <c:pt idx="104">
                  <c:v>12190</c:v>
                </c:pt>
                <c:pt idx="105">
                  <c:v>12143</c:v>
                </c:pt>
                <c:pt idx="106">
                  <c:v>17630</c:v>
                </c:pt>
                <c:pt idx="107">
                  <c:v>9838</c:v>
                </c:pt>
                <c:pt idx="108">
                  <c:v>26260</c:v>
                </c:pt>
                <c:pt idx="109">
                  <c:v>14902</c:v>
                </c:pt>
                <c:pt idx="110">
                  <c:v>13198</c:v>
                </c:pt>
                <c:pt idx="111">
                  <c:v>8283</c:v>
                </c:pt>
                <c:pt idx="112">
                  <c:v>13003</c:v>
                </c:pt>
                <c:pt idx="113">
                  <c:v>10105</c:v>
                </c:pt>
                <c:pt idx="114">
                  <c:v>6411</c:v>
                </c:pt>
                <c:pt idx="115">
                  <c:v>8768</c:v>
                </c:pt>
                <c:pt idx="116">
                  <c:v>7472</c:v>
                </c:pt>
                <c:pt idx="117">
                  <c:v>2753</c:v>
                </c:pt>
                <c:pt idx="118">
                  <c:v>3555</c:v>
                </c:pt>
                <c:pt idx="119">
                  <c:v>20306</c:v>
                </c:pt>
                <c:pt idx="120">
                  <c:v>21921</c:v>
                </c:pt>
                <c:pt idx="121">
                  <c:v>15998</c:v>
                </c:pt>
                <c:pt idx="122">
                  <c:v>17404</c:v>
                </c:pt>
                <c:pt idx="123">
                  <c:v>13891</c:v>
                </c:pt>
                <c:pt idx="124">
                  <c:v>11343</c:v>
                </c:pt>
                <c:pt idx="125">
                  <c:v>7762</c:v>
                </c:pt>
                <c:pt idx="126">
                  <c:v>11388</c:v>
                </c:pt>
                <c:pt idx="127">
                  <c:v>16114</c:v>
                </c:pt>
                <c:pt idx="128">
                  <c:v>34238</c:v>
                </c:pt>
                <c:pt idx="129">
                  <c:v>40125</c:v>
                </c:pt>
                <c:pt idx="130">
                  <c:v>16545</c:v>
                </c:pt>
                <c:pt idx="131">
                  <c:v>15017</c:v>
                </c:pt>
                <c:pt idx="132">
                  <c:v>34955</c:v>
                </c:pt>
                <c:pt idx="133">
                  <c:v>12157</c:v>
                </c:pt>
                <c:pt idx="134">
                  <c:v>16313</c:v>
                </c:pt>
                <c:pt idx="135">
                  <c:v>19658</c:v>
                </c:pt>
                <c:pt idx="136">
                  <c:v>12974</c:v>
                </c:pt>
                <c:pt idx="137">
                  <c:v>7510</c:v>
                </c:pt>
                <c:pt idx="138">
                  <c:v>5737</c:v>
                </c:pt>
                <c:pt idx="139">
                  <c:v>4010</c:v>
                </c:pt>
                <c:pt idx="140">
                  <c:v>4969</c:v>
                </c:pt>
                <c:pt idx="141">
                  <c:v>9119</c:v>
                </c:pt>
                <c:pt idx="142">
                  <c:v>13533</c:v>
                </c:pt>
                <c:pt idx="143">
                  <c:v>15640</c:v>
                </c:pt>
                <c:pt idx="144">
                  <c:v>23748</c:v>
                </c:pt>
                <c:pt idx="145">
                  <c:v>66157</c:v>
                </c:pt>
                <c:pt idx="146">
                  <c:v>64030</c:v>
                </c:pt>
                <c:pt idx="147">
                  <c:v>28906</c:v>
                </c:pt>
                <c:pt idx="148">
                  <c:v>21422</c:v>
                </c:pt>
                <c:pt idx="149">
                  <c:v>19605</c:v>
                </c:pt>
                <c:pt idx="150">
                  <c:v>19324</c:v>
                </c:pt>
                <c:pt idx="151">
                  <c:v>9184</c:v>
                </c:pt>
                <c:pt idx="152">
                  <c:v>8888</c:v>
                </c:pt>
                <c:pt idx="153">
                  <c:v>15335</c:v>
                </c:pt>
                <c:pt idx="154">
                  <c:v>15733</c:v>
                </c:pt>
                <c:pt idx="155">
                  <c:v>16598</c:v>
                </c:pt>
                <c:pt idx="156">
                  <c:v>55394</c:v>
                </c:pt>
                <c:pt idx="157">
                  <c:v>48207</c:v>
                </c:pt>
                <c:pt idx="158">
                  <c:v>16448</c:v>
                </c:pt>
                <c:pt idx="159">
                  <c:v>9000</c:v>
                </c:pt>
                <c:pt idx="160">
                  <c:v>7018</c:v>
                </c:pt>
                <c:pt idx="161">
                  <c:v>10230</c:v>
                </c:pt>
                <c:pt idx="162">
                  <c:v>27538</c:v>
                </c:pt>
                <c:pt idx="163">
                  <c:v>19910</c:v>
                </c:pt>
                <c:pt idx="164">
                  <c:v>8101</c:v>
                </c:pt>
                <c:pt idx="165">
                  <c:v>6349</c:v>
                </c:pt>
                <c:pt idx="166">
                  <c:v>6817</c:v>
                </c:pt>
                <c:pt idx="167">
                  <c:v>7905</c:v>
                </c:pt>
                <c:pt idx="168">
                  <c:v>7486</c:v>
                </c:pt>
                <c:pt idx="169">
                  <c:v>10606</c:v>
                </c:pt>
                <c:pt idx="170">
                  <c:v>25017</c:v>
                </c:pt>
                <c:pt idx="171">
                  <c:v>34433</c:v>
                </c:pt>
                <c:pt idx="172">
                  <c:v>24706</c:v>
                </c:pt>
                <c:pt idx="173">
                  <c:v>15387</c:v>
                </c:pt>
                <c:pt idx="174">
                  <c:v>13910</c:v>
                </c:pt>
                <c:pt idx="175">
                  <c:v>10700</c:v>
                </c:pt>
                <c:pt idx="176">
                  <c:v>10158</c:v>
                </c:pt>
                <c:pt idx="177">
                  <c:v>12247</c:v>
                </c:pt>
                <c:pt idx="178">
                  <c:v>11198</c:v>
                </c:pt>
                <c:pt idx="179">
                  <c:v>11346</c:v>
                </c:pt>
                <c:pt idx="180">
                  <c:v>15748</c:v>
                </c:pt>
                <c:pt idx="181">
                  <c:v>13398</c:v>
                </c:pt>
                <c:pt idx="182">
                  <c:v>8263</c:v>
                </c:pt>
                <c:pt idx="183">
                  <c:v>8322</c:v>
                </c:pt>
                <c:pt idx="184">
                  <c:v>8671</c:v>
                </c:pt>
                <c:pt idx="185">
                  <c:v>10798</c:v>
                </c:pt>
                <c:pt idx="186">
                  <c:v>10371</c:v>
                </c:pt>
                <c:pt idx="187">
                  <c:v>13648</c:v>
                </c:pt>
                <c:pt idx="188">
                  <c:v>14854</c:v>
                </c:pt>
                <c:pt idx="189">
                  <c:v>7262</c:v>
                </c:pt>
                <c:pt idx="190">
                  <c:v>9377</c:v>
                </c:pt>
                <c:pt idx="191">
                  <c:v>14751</c:v>
                </c:pt>
                <c:pt idx="192">
                  <c:v>12066</c:v>
                </c:pt>
                <c:pt idx="193">
                  <c:v>5883</c:v>
                </c:pt>
                <c:pt idx="194">
                  <c:v>9595</c:v>
                </c:pt>
                <c:pt idx="195">
                  <c:v>10777</c:v>
                </c:pt>
                <c:pt idx="196">
                  <c:v>16573</c:v>
                </c:pt>
                <c:pt idx="197">
                  <c:v>50791</c:v>
                </c:pt>
                <c:pt idx="198">
                  <c:v>19760</c:v>
                </c:pt>
                <c:pt idx="199">
                  <c:v>12196</c:v>
                </c:pt>
                <c:pt idx="200">
                  <c:v>12267</c:v>
                </c:pt>
                <c:pt idx="201">
                  <c:v>13269</c:v>
                </c:pt>
                <c:pt idx="202">
                  <c:v>12063</c:v>
                </c:pt>
                <c:pt idx="203">
                  <c:v>14738</c:v>
                </c:pt>
                <c:pt idx="204">
                  <c:v>9492</c:v>
                </c:pt>
                <c:pt idx="205">
                  <c:v>17959</c:v>
                </c:pt>
                <c:pt idx="206">
                  <c:v>15639</c:v>
                </c:pt>
                <c:pt idx="207">
                  <c:v>9719</c:v>
                </c:pt>
                <c:pt idx="208">
                  <c:v>7924</c:v>
                </c:pt>
                <c:pt idx="209">
                  <c:v>11832</c:v>
                </c:pt>
                <c:pt idx="210">
                  <c:v>16197</c:v>
                </c:pt>
                <c:pt idx="211">
                  <c:v>12004</c:v>
                </c:pt>
                <c:pt idx="212">
                  <c:v>12046</c:v>
                </c:pt>
                <c:pt idx="213">
                  <c:v>8256</c:v>
                </c:pt>
                <c:pt idx="214">
                  <c:v>7233</c:v>
                </c:pt>
                <c:pt idx="215">
                  <c:v>4684</c:v>
                </c:pt>
                <c:pt idx="216">
                  <c:v>4188</c:v>
                </c:pt>
                <c:pt idx="217">
                  <c:v>4434</c:v>
                </c:pt>
                <c:pt idx="218">
                  <c:v>7000</c:v>
                </c:pt>
                <c:pt idx="219">
                  <c:v>11498</c:v>
                </c:pt>
                <c:pt idx="220">
                  <c:v>9859</c:v>
                </c:pt>
                <c:pt idx="221">
                  <c:v>10932</c:v>
                </c:pt>
                <c:pt idx="222">
                  <c:v>12019</c:v>
                </c:pt>
                <c:pt idx="223">
                  <c:v>8901</c:v>
                </c:pt>
                <c:pt idx="224">
                  <c:v>25728</c:v>
                </c:pt>
                <c:pt idx="225">
                  <c:v>22911</c:v>
                </c:pt>
                <c:pt idx="226">
                  <c:v>16066</c:v>
                </c:pt>
                <c:pt idx="227">
                  <c:v>13960</c:v>
                </c:pt>
                <c:pt idx="228">
                  <c:v>10454</c:v>
                </c:pt>
                <c:pt idx="229">
                  <c:v>10914</c:v>
                </c:pt>
                <c:pt idx="230">
                  <c:v>12899</c:v>
                </c:pt>
                <c:pt idx="231">
                  <c:v>13434</c:v>
                </c:pt>
                <c:pt idx="232">
                  <c:v>11550</c:v>
                </c:pt>
                <c:pt idx="233">
                  <c:v>17907</c:v>
                </c:pt>
                <c:pt idx="234">
                  <c:v>14863</c:v>
                </c:pt>
                <c:pt idx="235">
                  <c:v>13946</c:v>
                </c:pt>
                <c:pt idx="236">
                  <c:v>14904</c:v>
                </c:pt>
                <c:pt idx="237">
                  <c:v>11474</c:v>
                </c:pt>
                <c:pt idx="238">
                  <c:v>12119</c:v>
                </c:pt>
                <c:pt idx="239">
                  <c:v>9732</c:v>
                </c:pt>
                <c:pt idx="240">
                  <c:v>14441</c:v>
                </c:pt>
                <c:pt idx="241">
                  <c:v>9707</c:v>
                </c:pt>
                <c:pt idx="242">
                  <c:v>9152</c:v>
                </c:pt>
                <c:pt idx="243">
                  <c:v>7986</c:v>
                </c:pt>
                <c:pt idx="244">
                  <c:v>14524</c:v>
                </c:pt>
                <c:pt idx="245">
                  <c:v>22613</c:v>
                </c:pt>
                <c:pt idx="246">
                  <c:v>17480</c:v>
                </c:pt>
                <c:pt idx="247">
                  <c:v>17083</c:v>
                </c:pt>
                <c:pt idx="248">
                  <c:v>10360</c:v>
                </c:pt>
                <c:pt idx="249">
                  <c:v>10841</c:v>
                </c:pt>
                <c:pt idx="250">
                  <c:v>9455</c:v>
                </c:pt>
                <c:pt idx="251">
                  <c:v>9694</c:v>
                </c:pt>
                <c:pt idx="252">
                  <c:v>10892</c:v>
                </c:pt>
                <c:pt idx="253">
                  <c:v>17482</c:v>
                </c:pt>
                <c:pt idx="254">
                  <c:v>19893</c:v>
                </c:pt>
                <c:pt idx="255">
                  <c:v>11320</c:v>
                </c:pt>
                <c:pt idx="256">
                  <c:v>11206</c:v>
                </c:pt>
                <c:pt idx="257">
                  <c:v>11096</c:v>
                </c:pt>
                <c:pt idx="258">
                  <c:v>15555</c:v>
                </c:pt>
                <c:pt idx="259">
                  <c:v>15838</c:v>
                </c:pt>
                <c:pt idx="260">
                  <c:v>10639</c:v>
                </c:pt>
                <c:pt idx="261">
                  <c:v>9650</c:v>
                </c:pt>
                <c:pt idx="262">
                  <c:v>16648</c:v>
                </c:pt>
                <c:pt idx="263">
                  <c:v>12601</c:v>
                </c:pt>
                <c:pt idx="264">
                  <c:v>15665</c:v>
                </c:pt>
                <c:pt idx="265">
                  <c:v>15732</c:v>
                </c:pt>
                <c:pt idx="266">
                  <c:v>9413</c:v>
                </c:pt>
                <c:pt idx="267">
                  <c:v>7913</c:v>
                </c:pt>
                <c:pt idx="268">
                  <c:v>8536</c:v>
                </c:pt>
                <c:pt idx="269">
                  <c:v>7944</c:v>
                </c:pt>
                <c:pt idx="270">
                  <c:v>7174</c:v>
                </c:pt>
                <c:pt idx="271">
                  <c:v>4664</c:v>
                </c:pt>
                <c:pt idx="272">
                  <c:v>6261</c:v>
                </c:pt>
                <c:pt idx="273">
                  <c:v>12014</c:v>
                </c:pt>
                <c:pt idx="274">
                  <c:v>6484</c:v>
                </c:pt>
                <c:pt idx="275">
                  <c:v>8844</c:v>
                </c:pt>
                <c:pt idx="276">
                  <c:v>10828</c:v>
                </c:pt>
                <c:pt idx="277">
                  <c:v>10337</c:v>
                </c:pt>
                <c:pt idx="278">
                  <c:v>11786</c:v>
                </c:pt>
                <c:pt idx="279">
                  <c:v>12731</c:v>
                </c:pt>
                <c:pt idx="280">
                  <c:v>13377</c:v>
                </c:pt>
                <c:pt idx="281">
                  <c:v>9430</c:v>
                </c:pt>
                <c:pt idx="282">
                  <c:v>9079</c:v>
                </c:pt>
                <c:pt idx="283">
                  <c:v>23068</c:v>
                </c:pt>
                <c:pt idx="284">
                  <c:v>17779</c:v>
                </c:pt>
                <c:pt idx="285">
                  <c:v>10924</c:v>
                </c:pt>
                <c:pt idx="286">
                  <c:v>9064</c:v>
                </c:pt>
                <c:pt idx="287">
                  <c:v>14553</c:v>
                </c:pt>
                <c:pt idx="288">
                  <c:v>10921</c:v>
                </c:pt>
                <c:pt idx="289">
                  <c:v>7402</c:v>
                </c:pt>
                <c:pt idx="290">
                  <c:v>5140</c:v>
                </c:pt>
                <c:pt idx="291">
                  <c:v>8949</c:v>
                </c:pt>
                <c:pt idx="292">
                  <c:v>7660</c:v>
                </c:pt>
                <c:pt idx="293">
                  <c:v>5682</c:v>
                </c:pt>
                <c:pt idx="294">
                  <c:v>11020</c:v>
                </c:pt>
                <c:pt idx="295">
                  <c:v>10879</c:v>
                </c:pt>
                <c:pt idx="296">
                  <c:v>7954</c:v>
                </c:pt>
                <c:pt idx="297">
                  <c:v>13991</c:v>
                </c:pt>
                <c:pt idx="298">
                  <c:v>17450</c:v>
                </c:pt>
                <c:pt idx="299">
                  <c:v>16946</c:v>
                </c:pt>
                <c:pt idx="300">
                  <c:v>8869</c:v>
                </c:pt>
                <c:pt idx="301">
                  <c:v>10812</c:v>
                </c:pt>
                <c:pt idx="302">
                  <c:v>15324</c:v>
                </c:pt>
                <c:pt idx="303">
                  <c:v>16963</c:v>
                </c:pt>
                <c:pt idx="304">
                  <c:v>17652</c:v>
                </c:pt>
                <c:pt idx="305">
                  <c:v>16135</c:v>
                </c:pt>
                <c:pt idx="306">
                  <c:v>11440</c:v>
                </c:pt>
                <c:pt idx="307">
                  <c:v>17063</c:v>
                </c:pt>
                <c:pt idx="308">
                  <c:v>16457</c:v>
                </c:pt>
                <c:pt idx="309">
                  <c:v>20684</c:v>
                </c:pt>
                <c:pt idx="310">
                  <c:v>22433</c:v>
                </c:pt>
                <c:pt idx="311">
                  <c:v>16709</c:v>
                </c:pt>
                <c:pt idx="312">
                  <c:v>16459</c:v>
                </c:pt>
                <c:pt idx="313">
                  <c:v>23817</c:v>
                </c:pt>
                <c:pt idx="314">
                  <c:v>29145</c:v>
                </c:pt>
                <c:pt idx="315">
                  <c:v>20719</c:v>
                </c:pt>
                <c:pt idx="316">
                  <c:v>17842</c:v>
                </c:pt>
                <c:pt idx="317">
                  <c:v>21356</c:v>
                </c:pt>
                <c:pt idx="318">
                  <c:v>27739</c:v>
                </c:pt>
                <c:pt idx="319">
                  <c:v>29241</c:v>
                </c:pt>
                <c:pt idx="320">
                  <c:v>37494</c:v>
                </c:pt>
                <c:pt idx="321">
                  <c:v>32474</c:v>
                </c:pt>
                <c:pt idx="322">
                  <c:v>28588</c:v>
                </c:pt>
                <c:pt idx="323">
                  <c:v>21714</c:v>
                </c:pt>
                <c:pt idx="324">
                  <c:v>25377</c:v>
                </c:pt>
                <c:pt idx="325">
                  <c:v>22448</c:v>
                </c:pt>
                <c:pt idx="326">
                  <c:v>18200</c:v>
                </c:pt>
                <c:pt idx="327">
                  <c:v>18299</c:v>
                </c:pt>
                <c:pt idx="328">
                  <c:v>17531</c:v>
                </c:pt>
                <c:pt idx="329">
                  <c:v>15780</c:v>
                </c:pt>
                <c:pt idx="330">
                  <c:v>17809</c:v>
                </c:pt>
                <c:pt idx="331">
                  <c:v>16702</c:v>
                </c:pt>
                <c:pt idx="332">
                  <c:v>10845</c:v>
                </c:pt>
                <c:pt idx="333">
                  <c:v>13746</c:v>
                </c:pt>
                <c:pt idx="334">
                  <c:v>11537</c:v>
                </c:pt>
                <c:pt idx="335">
                  <c:v>19292</c:v>
                </c:pt>
                <c:pt idx="336">
                  <c:v>16214</c:v>
                </c:pt>
                <c:pt idx="337">
                  <c:v>13599</c:v>
                </c:pt>
                <c:pt idx="338">
                  <c:v>17526</c:v>
                </c:pt>
                <c:pt idx="339">
                  <c:v>12358</c:v>
                </c:pt>
                <c:pt idx="340">
                  <c:v>17573</c:v>
                </c:pt>
                <c:pt idx="341">
                  <c:v>21307</c:v>
                </c:pt>
                <c:pt idx="342">
                  <c:v>25322</c:v>
                </c:pt>
                <c:pt idx="343">
                  <c:v>21351</c:v>
                </c:pt>
                <c:pt idx="344">
                  <c:v>19003</c:v>
                </c:pt>
                <c:pt idx="345">
                  <c:v>19220</c:v>
                </c:pt>
                <c:pt idx="346">
                  <c:v>16701</c:v>
                </c:pt>
                <c:pt idx="347">
                  <c:v>20215</c:v>
                </c:pt>
                <c:pt idx="348">
                  <c:v>21059</c:v>
                </c:pt>
                <c:pt idx="349">
                  <c:v>19909</c:v>
                </c:pt>
                <c:pt idx="350">
                  <c:v>17036</c:v>
                </c:pt>
                <c:pt idx="351">
                  <c:v>14281</c:v>
                </c:pt>
                <c:pt idx="352">
                  <c:v>11815</c:v>
                </c:pt>
                <c:pt idx="353">
                  <c:v>11537</c:v>
                </c:pt>
                <c:pt idx="354">
                  <c:v>13321</c:v>
                </c:pt>
                <c:pt idx="355">
                  <c:v>15959</c:v>
                </c:pt>
                <c:pt idx="356">
                  <c:v>32769</c:v>
                </c:pt>
                <c:pt idx="357">
                  <c:v>32875</c:v>
                </c:pt>
                <c:pt idx="358">
                  <c:v>36528</c:v>
                </c:pt>
                <c:pt idx="359">
                  <c:v>44262</c:v>
                </c:pt>
                <c:pt idx="360">
                  <c:v>36758</c:v>
                </c:pt>
                <c:pt idx="361">
                  <c:v>30292</c:v>
                </c:pt>
                <c:pt idx="362">
                  <c:v>23915</c:v>
                </c:pt>
                <c:pt idx="363">
                  <c:v>20534</c:v>
                </c:pt>
                <c:pt idx="364">
                  <c:v>17735</c:v>
                </c:pt>
                <c:pt idx="365">
                  <c:v>15931</c:v>
                </c:pt>
                <c:pt idx="366">
                  <c:v>12247</c:v>
                </c:pt>
                <c:pt idx="367">
                  <c:v>11981</c:v>
                </c:pt>
                <c:pt idx="368">
                  <c:v>15704</c:v>
                </c:pt>
                <c:pt idx="369">
                  <c:v>13718</c:v>
                </c:pt>
                <c:pt idx="370">
                  <c:v>12005</c:v>
                </c:pt>
                <c:pt idx="371">
                  <c:v>12663</c:v>
                </c:pt>
                <c:pt idx="372">
                  <c:v>14388</c:v>
                </c:pt>
                <c:pt idx="373">
                  <c:v>12616</c:v>
                </c:pt>
                <c:pt idx="374">
                  <c:v>14809</c:v>
                </c:pt>
                <c:pt idx="375">
                  <c:v>8895</c:v>
                </c:pt>
                <c:pt idx="376">
                  <c:v>26604</c:v>
                </c:pt>
                <c:pt idx="377">
                  <c:v>22208</c:v>
                </c:pt>
                <c:pt idx="378">
                  <c:v>8628</c:v>
                </c:pt>
                <c:pt idx="379">
                  <c:v>12622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DE-47CC-B057-B26737E2F8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Sheet1!$C$2:$C$381</c:f>
              <c:numCache>
                <c:formatCode>General</c:formatCode>
                <c:ptCount val="380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6</c:v>
                </c:pt>
                <c:pt idx="8">
                  <c:v>3</c:v>
                </c:pt>
                <c:pt idx="9">
                  <c:v>16</c:v>
                </c:pt>
                <c:pt idx="10">
                  <c:v>7</c:v>
                </c:pt>
                <c:pt idx="11">
                  <c:v>1</c:v>
                </c:pt>
                <c:pt idx="12">
                  <c:v>1</c:v>
                </c:pt>
                <c:pt idx="13">
                  <c:v>6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5</c:v>
                </c:pt>
                <c:pt idx="18">
                  <c:v>13</c:v>
                </c:pt>
                <c:pt idx="19">
                  <c:v>12</c:v>
                </c:pt>
                <c:pt idx="20">
                  <c:v>7</c:v>
                </c:pt>
                <c:pt idx="21">
                  <c:v>9</c:v>
                </c:pt>
                <c:pt idx="22">
                  <c:v>8</c:v>
                </c:pt>
                <c:pt idx="23">
                  <c:v>4</c:v>
                </c:pt>
                <c:pt idx="24">
                  <c:v>3</c:v>
                </c:pt>
                <c:pt idx="25">
                  <c:v>34</c:v>
                </c:pt>
                <c:pt idx="26">
                  <c:v>13</c:v>
                </c:pt>
                <c:pt idx="27">
                  <c:v>5</c:v>
                </c:pt>
                <c:pt idx="28">
                  <c:v>1</c:v>
                </c:pt>
                <c:pt idx="29">
                  <c:v>4</c:v>
                </c:pt>
                <c:pt idx="30">
                  <c:v>8</c:v>
                </c:pt>
                <c:pt idx="31">
                  <c:v>1</c:v>
                </c:pt>
                <c:pt idx="32">
                  <c:v>773</c:v>
                </c:pt>
                <c:pt idx="33">
                  <c:v>186</c:v>
                </c:pt>
                <c:pt idx="34">
                  <c:v>49</c:v>
                </c:pt>
                <c:pt idx="35">
                  <c:v>23</c:v>
                </c:pt>
                <c:pt idx="36">
                  <c:v>1044</c:v>
                </c:pt>
                <c:pt idx="37">
                  <c:v>225</c:v>
                </c:pt>
                <c:pt idx="38">
                  <c:v>1098</c:v>
                </c:pt>
                <c:pt idx="39">
                  <c:v>258</c:v>
                </c:pt>
                <c:pt idx="40">
                  <c:v>76</c:v>
                </c:pt>
                <c:pt idx="41">
                  <c:v>59</c:v>
                </c:pt>
                <c:pt idx="42">
                  <c:v>30</c:v>
                </c:pt>
                <c:pt idx="43">
                  <c:v>28</c:v>
                </c:pt>
                <c:pt idx="44">
                  <c:v>22</c:v>
                </c:pt>
                <c:pt idx="45">
                  <c:v>22</c:v>
                </c:pt>
                <c:pt idx="46">
                  <c:v>24</c:v>
                </c:pt>
                <c:pt idx="47">
                  <c:v>17</c:v>
                </c:pt>
                <c:pt idx="48">
                  <c:v>16</c:v>
                </c:pt>
                <c:pt idx="49">
                  <c:v>19</c:v>
                </c:pt>
                <c:pt idx="50">
                  <c:v>8</c:v>
                </c:pt>
                <c:pt idx="51">
                  <c:v>6</c:v>
                </c:pt>
                <c:pt idx="52">
                  <c:v>751</c:v>
                </c:pt>
                <c:pt idx="53">
                  <c:v>195</c:v>
                </c:pt>
                <c:pt idx="54">
                  <c:v>61</c:v>
                </c:pt>
                <c:pt idx="55">
                  <c:v>56</c:v>
                </c:pt>
                <c:pt idx="56">
                  <c:v>19</c:v>
                </c:pt>
                <c:pt idx="57">
                  <c:v>14</c:v>
                </c:pt>
                <c:pt idx="58">
                  <c:v>10</c:v>
                </c:pt>
                <c:pt idx="59">
                  <c:v>723</c:v>
                </c:pt>
                <c:pt idx="60">
                  <c:v>140</c:v>
                </c:pt>
                <c:pt idx="61">
                  <c:v>49</c:v>
                </c:pt>
                <c:pt idx="62">
                  <c:v>48</c:v>
                </c:pt>
                <c:pt idx="63">
                  <c:v>17</c:v>
                </c:pt>
                <c:pt idx="64">
                  <c:v>12</c:v>
                </c:pt>
                <c:pt idx="65">
                  <c:v>9</c:v>
                </c:pt>
                <c:pt idx="66">
                  <c:v>17</c:v>
                </c:pt>
                <c:pt idx="67">
                  <c:v>5</c:v>
                </c:pt>
                <c:pt idx="68">
                  <c:v>5</c:v>
                </c:pt>
                <c:pt idx="69">
                  <c:v>8</c:v>
                </c:pt>
                <c:pt idx="70">
                  <c:v>5</c:v>
                </c:pt>
                <c:pt idx="71">
                  <c:v>71</c:v>
                </c:pt>
                <c:pt idx="72">
                  <c:v>11</c:v>
                </c:pt>
                <c:pt idx="73">
                  <c:v>11</c:v>
                </c:pt>
                <c:pt idx="74">
                  <c:v>6</c:v>
                </c:pt>
                <c:pt idx="75">
                  <c:v>6</c:v>
                </c:pt>
                <c:pt idx="76">
                  <c:v>5</c:v>
                </c:pt>
                <c:pt idx="77">
                  <c:v>4</c:v>
                </c:pt>
                <c:pt idx="78">
                  <c:v>7</c:v>
                </c:pt>
                <c:pt idx="79">
                  <c:v>3</c:v>
                </c:pt>
                <c:pt idx="80">
                  <c:v>3</c:v>
                </c:pt>
                <c:pt idx="81">
                  <c:v>2</c:v>
                </c:pt>
                <c:pt idx="82">
                  <c:v>3</c:v>
                </c:pt>
                <c:pt idx="83">
                  <c:v>5</c:v>
                </c:pt>
                <c:pt idx="84">
                  <c:v>2</c:v>
                </c:pt>
                <c:pt idx="85">
                  <c:v>6</c:v>
                </c:pt>
                <c:pt idx="86">
                  <c:v>7</c:v>
                </c:pt>
                <c:pt idx="87">
                  <c:v>8</c:v>
                </c:pt>
                <c:pt idx="88">
                  <c:v>2</c:v>
                </c:pt>
                <c:pt idx="89">
                  <c:v>5</c:v>
                </c:pt>
                <c:pt idx="90">
                  <c:v>1</c:v>
                </c:pt>
                <c:pt idx="91">
                  <c:v>4</c:v>
                </c:pt>
                <c:pt idx="92">
                  <c:v>6</c:v>
                </c:pt>
                <c:pt idx="93">
                  <c:v>5</c:v>
                </c:pt>
                <c:pt idx="94">
                  <c:v>363</c:v>
                </c:pt>
                <c:pt idx="95">
                  <c:v>212</c:v>
                </c:pt>
                <c:pt idx="96">
                  <c:v>27</c:v>
                </c:pt>
                <c:pt idx="97">
                  <c:v>30</c:v>
                </c:pt>
                <c:pt idx="98">
                  <c:v>24</c:v>
                </c:pt>
                <c:pt idx="99">
                  <c:v>10</c:v>
                </c:pt>
                <c:pt idx="100">
                  <c:v>8</c:v>
                </c:pt>
                <c:pt idx="101">
                  <c:v>681</c:v>
                </c:pt>
                <c:pt idx="102">
                  <c:v>111</c:v>
                </c:pt>
                <c:pt idx="103">
                  <c:v>20</c:v>
                </c:pt>
                <c:pt idx="104">
                  <c:v>32</c:v>
                </c:pt>
                <c:pt idx="105">
                  <c:v>22</c:v>
                </c:pt>
                <c:pt idx="106">
                  <c:v>15</c:v>
                </c:pt>
                <c:pt idx="107">
                  <c:v>166</c:v>
                </c:pt>
                <c:pt idx="108">
                  <c:v>276</c:v>
                </c:pt>
                <c:pt idx="109">
                  <c:v>122</c:v>
                </c:pt>
                <c:pt idx="110">
                  <c:v>29</c:v>
                </c:pt>
                <c:pt idx="111">
                  <c:v>23</c:v>
                </c:pt>
                <c:pt idx="112">
                  <c:v>763</c:v>
                </c:pt>
                <c:pt idx="113">
                  <c:v>692</c:v>
                </c:pt>
                <c:pt idx="114">
                  <c:v>105</c:v>
                </c:pt>
                <c:pt idx="115">
                  <c:v>40</c:v>
                </c:pt>
                <c:pt idx="116">
                  <c:v>38</c:v>
                </c:pt>
                <c:pt idx="117">
                  <c:v>28</c:v>
                </c:pt>
                <c:pt idx="118">
                  <c:v>22</c:v>
                </c:pt>
                <c:pt idx="119">
                  <c:v>23</c:v>
                </c:pt>
                <c:pt idx="120">
                  <c:v>105</c:v>
                </c:pt>
                <c:pt idx="121">
                  <c:v>31</c:v>
                </c:pt>
                <c:pt idx="122">
                  <c:v>20</c:v>
                </c:pt>
                <c:pt idx="123">
                  <c:v>15</c:v>
                </c:pt>
                <c:pt idx="124">
                  <c:v>18</c:v>
                </c:pt>
                <c:pt idx="125">
                  <c:v>19</c:v>
                </c:pt>
                <c:pt idx="126">
                  <c:v>259</c:v>
                </c:pt>
                <c:pt idx="127">
                  <c:v>48</c:v>
                </c:pt>
                <c:pt idx="128">
                  <c:v>128</c:v>
                </c:pt>
                <c:pt idx="129">
                  <c:v>138</c:v>
                </c:pt>
                <c:pt idx="130">
                  <c:v>135</c:v>
                </c:pt>
                <c:pt idx="131">
                  <c:v>54</c:v>
                </c:pt>
                <c:pt idx="132">
                  <c:v>116</c:v>
                </c:pt>
                <c:pt idx="133">
                  <c:v>202</c:v>
                </c:pt>
                <c:pt idx="134">
                  <c:v>134</c:v>
                </c:pt>
                <c:pt idx="135">
                  <c:v>445</c:v>
                </c:pt>
                <c:pt idx="136">
                  <c:v>2038</c:v>
                </c:pt>
                <c:pt idx="137">
                  <c:v>2851</c:v>
                </c:pt>
                <c:pt idx="138">
                  <c:v>3757</c:v>
                </c:pt>
                <c:pt idx="139">
                  <c:v>4082</c:v>
                </c:pt>
                <c:pt idx="140">
                  <c:v>1730</c:v>
                </c:pt>
                <c:pt idx="141">
                  <c:v>674</c:v>
                </c:pt>
                <c:pt idx="142">
                  <c:v>534</c:v>
                </c:pt>
                <c:pt idx="143">
                  <c:v>123</c:v>
                </c:pt>
                <c:pt idx="144">
                  <c:v>56</c:v>
                </c:pt>
                <c:pt idx="145">
                  <c:v>61</c:v>
                </c:pt>
                <c:pt idx="146">
                  <c:v>29</c:v>
                </c:pt>
                <c:pt idx="147">
                  <c:v>12</c:v>
                </c:pt>
                <c:pt idx="148">
                  <c:v>4</c:v>
                </c:pt>
                <c:pt idx="149">
                  <c:v>21</c:v>
                </c:pt>
                <c:pt idx="150">
                  <c:v>3</c:v>
                </c:pt>
                <c:pt idx="151">
                  <c:v>3</c:v>
                </c:pt>
                <c:pt idx="152">
                  <c:v>18</c:v>
                </c:pt>
                <c:pt idx="153">
                  <c:v>7</c:v>
                </c:pt>
                <c:pt idx="154">
                  <c:v>3</c:v>
                </c:pt>
                <c:pt idx="155">
                  <c:v>1</c:v>
                </c:pt>
                <c:pt idx="156">
                  <c:v>6</c:v>
                </c:pt>
                <c:pt idx="157">
                  <c:v>5</c:v>
                </c:pt>
                <c:pt idx="158">
                  <c:v>7</c:v>
                </c:pt>
                <c:pt idx="159">
                  <c:v>8</c:v>
                </c:pt>
                <c:pt idx="160">
                  <c:v>4</c:v>
                </c:pt>
                <c:pt idx="161">
                  <c:v>3</c:v>
                </c:pt>
                <c:pt idx="162">
                  <c:v>2</c:v>
                </c:pt>
                <c:pt idx="163">
                  <c:v>22</c:v>
                </c:pt>
                <c:pt idx="164">
                  <c:v>4</c:v>
                </c:pt>
                <c:pt idx="165">
                  <c:v>7</c:v>
                </c:pt>
                <c:pt idx="166">
                  <c:v>2</c:v>
                </c:pt>
                <c:pt idx="167">
                  <c:v>1</c:v>
                </c:pt>
                <c:pt idx="168">
                  <c:v>2</c:v>
                </c:pt>
                <c:pt idx="169">
                  <c:v>3</c:v>
                </c:pt>
                <c:pt idx="170">
                  <c:v>1</c:v>
                </c:pt>
                <c:pt idx="171">
                  <c:v>4</c:v>
                </c:pt>
                <c:pt idx="172">
                  <c:v>5</c:v>
                </c:pt>
                <c:pt idx="173">
                  <c:v>6</c:v>
                </c:pt>
                <c:pt idx="174">
                  <c:v>2</c:v>
                </c:pt>
                <c:pt idx="175">
                  <c:v>3</c:v>
                </c:pt>
                <c:pt idx="176">
                  <c:v>3</c:v>
                </c:pt>
                <c:pt idx="177">
                  <c:v>3</c:v>
                </c:pt>
                <c:pt idx="178">
                  <c:v>0</c:v>
                </c:pt>
                <c:pt idx="179">
                  <c:v>1</c:v>
                </c:pt>
                <c:pt idx="180">
                  <c:v>1</c:v>
                </c:pt>
                <c:pt idx="181">
                  <c:v>2</c:v>
                </c:pt>
                <c:pt idx="182">
                  <c:v>3</c:v>
                </c:pt>
                <c:pt idx="183">
                  <c:v>2</c:v>
                </c:pt>
                <c:pt idx="184">
                  <c:v>0</c:v>
                </c:pt>
                <c:pt idx="185">
                  <c:v>4</c:v>
                </c:pt>
                <c:pt idx="186">
                  <c:v>3</c:v>
                </c:pt>
                <c:pt idx="187">
                  <c:v>1</c:v>
                </c:pt>
                <c:pt idx="188">
                  <c:v>1</c:v>
                </c:pt>
                <c:pt idx="189">
                  <c:v>0</c:v>
                </c:pt>
                <c:pt idx="190">
                  <c:v>1</c:v>
                </c:pt>
                <c:pt idx="191">
                  <c:v>3</c:v>
                </c:pt>
                <c:pt idx="192">
                  <c:v>1</c:v>
                </c:pt>
                <c:pt idx="193">
                  <c:v>2</c:v>
                </c:pt>
                <c:pt idx="194">
                  <c:v>0</c:v>
                </c:pt>
                <c:pt idx="195">
                  <c:v>2</c:v>
                </c:pt>
                <c:pt idx="196">
                  <c:v>1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1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2</c:v>
                </c:pt>
                <c:pt idx="210">
                  <c:v>4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3</c:v>
                </c:pt>
                <c:pt idx="216">
                  <c:v>2</c:v>
                </c:pt>
                <c:pt idx="217">
                  <c:v>0</c:v>
                </c:pt>
                <c:pt idx="218">
                  <c:v>5</c:v>
                </c:pt>
                <c:pt idx="219">
                  <c:v>1</c:v>
                </c:pt>
                <c:pt idx="220">
                  <c:v>1</c:v>
                </c:pt>
                <c:pt idx="221">
                  <c:v>3</c:v>
                </c:pt>
                <c:pt idx="222">
                  <c:v>3</c:v>
                </c:pt>
                <c:pt idx="223">
                  <c:v>0</c:v>
                </c:pt>
                <c:pt idx="224">
                  <c:v>0</c:v>
                </c:pt>
                <c:pt idx="225">
                  <c:v>3</c:v>
                </c:pt>
                <c:pt idx="226">
                  <c:v>2</c:v>
                </c:pt>
                <c:pt idx="227">
                  <c:v>2</c:v>
                </c:pt>
                <c:pt idx="228">
                  <c:v>2</c:v>
                </c:pt>
                <c:pt idx="229">
                  <c:v>1</c:v>
                </c:pt>
                <c:pt idx="230">
                  <c:v>2</c:v>
                </c:pt>
                <c:pt idx="231">
                  <c:v>1</c:v>
                </c:pt>
                <c:pt idx="232">
                  <c:v>3</c:v>
                </c:pt>
                <c:pt idx="233">
                  <c:v>2</c:v>
                </c:pt>
                <c:pt idx="234">
                  <c:v>2</c:v>
                </c:pt>
                <c:pt idx="235">
                  <c:v>1</c:v>
                </c:pt>
                <c:pt idx="236">
                  <c:v>0</c:v>
                </c:pt>
                <c:pt idx="237">
                  <c:v>2</c:v>
                </c:pt>
                <c:pt idx="238">
                  <c:v>1</c:v>
                </c:pt>
                <c:pt idx="239">
                  <c:v>3</c:v>
                </c:pt>
                <c:pt idx="240">
                  <c:v>1</c:v>
                </c:pt>
                <c:pt idx="241">
                  <c:v>1</c:v>
                </c:pt>
                <c:pt idx="242">
                  <c:v>2</c:v>
                </c:pt>
                <c:pt idx="243">
                  <c:v>0</c:v>
                </c:pt>
                <c:pt idx="244">
                  <c:v>3</c:v>
                </c:pt>
                <c:pt idx="245">
                  <c:v>4</c:v>
                </c:pt>
                <c:pt idx="246">
                  <c:v>1</c:v>
                </c:pt>
                <c:pt idx="247">
                  <c:v>1</c:v>
                </c:pt>
                <c:pt idx="248">
                  <c:v>3</c:v>
                </c:pt>
                <c:pt idx="249">
                  <c:v>10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0</c:v>
                </c:pt>
                <c:pt idx="254">
                  <c:v>1</c:v>
                </c:pt>
                <c:pt idx="255">
                  <c:v>2</c:v>
                </c:pt>
                <c:pt idx="256">
                  <c:v>1</c:v>
                </c:pt>
                <c:pt idx="257">
                  <c:v>2</c:v>
                </c:pt>
                <c:pt idx="258">
                  <c:v>1</c:v>
                </c:pt>
                <c:pt idx="259">
                  <c:v>0</c:v>
                </c:pt>
                <c:pt idx="260">
                  <c:v>1</c:v>
                </c:pt>
                <c:pt idx="261">
                  <c:v>2</c:v>
                </c:pt>
                <c:pt idx="262">
                  <c:v>3</c:v>
                </c:pt>
                <c:pt idx="263">
                  <c:v>0</c:v>
                </c:pt>
                <c:pt idx="264">
                  <c:v>2</c:v>
                </c:pt>
                <c:pt idx="265">
                  <c:v>1</c:v>
                </c:pt>
                <c:pt idx="266">
                  <c:v>4</c:v>
                </c:pt>
                <c:pt idx="267">
                  <c:v>29</c:v>
                </c:pt>
                <c:pt idx="268">
                  <c:v>4</c:v>
                </c:pt>
                <c:pt idx="269">
                  <c:v>1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2</c:v>
                </c:pt>
                <c:pt idx="274">
                  <c:v>1</c:v>
                </c:pt>
                <c:pt idx="275">
                  <c:v>1</c:v>
                </c:pt>
                <c:pt idx="276">
                  <c:v>2</c:v>
                </c:pt>
                <c:pt idx="277">
                  <c:v>1</c:v>
                </c:pt>
                <c:pt idx="278">
                  <c:v>2</c:v>
                </c:pt>
                <c:pt idx="279">
                  <c:v>2</c:v>
                </c:pt>
                <c:pt idx="280">
                  <c:v>1</c:v>
                </c:pt>
                <c:pt idx="281">
                  <c:v>1</c:v>
                </c:pt>
                <c:pt idx="282">
                  <c:v>4</c:v>
                </c:pt>
                <c:pt idx="283">
                  <c:v>2</c:v>
                </c:pt>
                <c:pt idx="284">
                  <c:v>1</c:v>
                </c:pt>
                <c:pt idx="285">
                  <c:v>7</c:v>
                </c:pt>
                <c:pt idx="286">
                  <c:v>10</c:v>
                </c:pt>
                <c:pt idx="287">
                  <c:v>3</c:v>
                </c:pt>
                <c:pt idx="288">
                  <c:v>5</c:v>
                </c:pt>
                <c:pt idx="289">
                  <c:v>3</c:v>
                </c:pt>
                <c:pt idx="290">
                  <c:v>1</c:v>
                </c:pt>
                <c:pt idx="291">
                  <c:v>0</c:v>
                </c:pt>
                <c:pt idx="292">
                  <c:v>3</c:v>
                </c:pt>
                <c:pt idx="293">
                  <c:v>0</c:v>
                </c:pt>
                <c:pt idx="294">
                  <c:v>1</c:v>
                </c:pt>
                <c:pt idx="295">
                  <c:v>2</c:v>
                </c:pt>
                <c:pt idx="296">
                  <c:v>2</c:v>
                </c:pt>
                <c:pt idx="297">
                  <c:v>2</c:v>
                </c:pt>
                <c:pt idx="298">
                  <c:v>4</c:v>
                </c:pt>
                <c:pt idx="299">
                  <c:v>0</c:v>
                </c:pt>
                <c:pt idx="300">
                  <c:v>3</c:v>
                </c:pt>
                <c:pt idx="301">
                  <c:v>3</c:v>
                </c:pt>
                <c:pt idx="302">
                  <c:v>2</c:v>
                </c:pt>
                <c:pt idx="303">
                  <c:v>1</c:v>
                </c:pt>
                <c:pt idx="304">
                  <c:v>2</c:v>
                </c:pt>
                <c:pt idx="305">
                  <c:v>3</c:v>
                </c:pt>
                <c:pt idx="306">
                  <c:v>4</c:v>
                </c:pt>
                <c:pt idx="307">
                  <c:v>0</c:v>
                </c:pt>
                <c:pt idx="308">
                  <c:v>2</c:v>
                </c:pt>
                <c:pt idx="309">
                  <c:v>2</c:v>
                </c:pt>
                <c:pt idx="310">
                  <c:v>2</c:v>
                </c:pt>
                <c:pt idx="311">
                  <c:v>1</c:v>
                </c:pt>
                <c:pt idx="312">
                  <c:v>2</c:v>
                </c:pt>
                <c:pt idx="313">
                  <c:v>3</c:v>
                </c:pt>
                <c:pt idx="314">
                  <c:v>0</c:v>
                </c:pt>
                <c:pt idx="315">
                  <c:v>2</c:v>
                </c:pt>
                <c:pt idx="316">
                  <c:v>3</c:v>
                </c:pt>
                <c:pt idx="317">
                  <c:v>3</c:v>
                </c:pt>
                <c:pt idx="318">
                  <c:v>0</c:v>
                </c:pt>
                <c:pt idx="319">
                  <c:v>4</c:v>
                </c:pt>
                <c:pt idx="320">
                  <c:v>2</c:v>
                </c:pt>
                <c:pt idx="321">
                  <c:v>2</c:v>
                </c:pt>
                <c:pt idx="322">
                  <c:v>0</c:v>
                </c:pt>
                <c:pt idx="323">
                  <c:v>1</c:v>
                </c:pt>
                <c:pt idx="324">
                  <c:v>1</c:v>
                </c:pt>
                <c:pt idx="325">
                  <c:v>81</c:v>
                </c:pt>
                <c:pt idx="326">
                  <c:v>3</c:v>
                </c:pt>
                <c:pt idx="327">
                  <c:v>5</c:v>
                </c:pt>
                <c:pt idx="328">
                  <c:v>6</c:v>
                </c:pt>
                <c:pt idx="329">
                  <c:v>4</c:v>
                </c:pt>
                <c:pt idx="330">
                  <c:v>2</c:v>
                </c:pt>
                <c:pt idx="331">
                  <c:v>2</c:v>
                </c:pt>
                <c:pt idx="332">
                  <c:v>1</c:v>
                </c:pt>
                <c:pt idx="333">
                  <c:v>3</c:v>
                </c:pt>
                <c:pt idx="334">
                  <c:v>1</c:v>
                </c:pt>
                <c:pt idx="335">
                  <c:v>4</c:v>
                </c:pt>
                <c:pt idx="336">
                  <c:v>4</c:v>
                </c:pt>
                <c:pt idx="337">
                  <c:v>1</c:v>
                </c:pt>
                <c:pt idx="338">
                  <c:v>4</c:v>
                </c:pt>
                <c:pt idx="339">
                  <c:v>1</c:v>
                </c:pt>
                <c:pt idx="340">
                  <c:v>4</c:v>
                </c:pt>
                <c:pt idx="341">
                  <c:v>3</c:v>
                </c:pt>
                <c:pt idx="342">
                  <c:v>1</c:v>
                </c:pt>
                <c:pt idx="343">
                  <c:v>3</c:v>
                </c:pt>
                <c:pt idx="344">
                  <c:v>1</c:v>
                </c:pt>
                <c:pt idx="345">
                  <c:v>20</c:v>
                </c:pt>
                <c:pt idx="346">
                  <c:v>2</c:v>
                </c:pt>
                <c:pt idx="347">
                  <c:v>1</c:v>
                </c:pt>
                <c:pt idx="348">
                  <c:v>2</c:v>
                </c:pt>
                <c:pt idx="349">
                  <c:v>2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4</c:v>
                </c:pt>
                <c:pt idx="354">
                  <c:v>2</c:v>
                </c:pt>
                <c:pt idx="355">
                  <c:v>1</c:v>
                </c:pt>
                <c:pt idx="356">
                  <c:v>1</c:v>
                </c:pt>
                <c:pt idx="357">
                  <c:v>1</c:v>
                </c:pt>
                <c:pt idx="358">
                  <c:v>5</c:v>
                </c:pt>
                <c:pt idx="359">
                  <c:v>2</c:v>
                </c:pt>
                <c:pt idx="360">
                  <c:v>5</c:v>
                </c:pt>
                <c:pt idx="361">
                  <c:v>3</c:v>
                </c:pt>
                <c:pt idx="362">
                  <c:v>2</c:v>
                </c:pt>
                <c:pt idx="363">
                  <c:v>5</c:v>
                </c:pt>
                <c:pt idx="364">
                  <c:v>5</c:v>
                </c:pt>
                <c:pt idx="365">
                  <c:v>5</c:v>
                </c:pt>
                <c:pt idx="366">
                  <c:v>2</c:v>
                </c:pt>
                <c:pt idx="367">
                  <c:v>4</c:v>
                </c:pt>
                <c:pt idx="368">
                  <c:v>0</c:v>
                </c:pt>
                <c:pt idx="369">
                  <c:v>4</c:v>
                </c:pt>
                <c:pt idx="370">
                  <c:v>3</c:v>
                </c:pt>
                <c:pt idx="371">
                  <c:v>3</c:v>
                </c:pt>
                <c:pt idx="372">
                  <c:v>1</c:v>
                </c:pt>
                <c:pt idx="373">
                  <c:v>4</c:v>
                </c:pt>
                <c:pt idx="374">
                  <c:v>1</c:v>
                </c:pt>
                <c:pt idx="375">
                  <c:v>2</c:v>
                </c:pt>
                <c:pt idx="376">
                  <c:v>3</c:v>
                </c:pt>
                <c:pt idx="377">
                  <c:v>2</c:v>
                </c:pt>
                <c:pt idx="378">
                  <c:v>4</c:v>
                </c:pt>
                <c:pt idx="37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DE-47CC-B057-B26737E2F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537952"/>
        <c:axId val="334540576"/>
      </c:lineChart>
      <c:catAx>
        <c:axId val="33453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40576"/>
        <c:crosses val="autoZero"/>
        <c:auto val="1"/>
        <c:lblAlgn val="ctr"/>
        <c:lblOffset val="100"/>
        <c:noMultiLvlLbl val="0"/>
      </c:catAx>
      <c:valAx>
        <c:axId val="33454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7082</c:v>
                </c:pt>
                <c:pt idx="1">
                  <c:v>4264</c:v>
                </c:pt>
                <c:pt idx="2">
                  <c:v>3427</c:v>
                </c:pt>
                <c:pt idx="3">
                  <c:v>7772</c:v>
                </c:pt>
                <c:pt idx="4">
                  <c:v>5770</c:v>
                </c:pt>
                <c:pt idx="5">
                  <c:v>1535</c:v>
                </c:pt>
                <c:pt idx="6">
                  <c:v>9885</c:v>
                </c:pt>
                <c:pt idx="7">
                  <c:v>6190</c:v>
                </c:pt>
                <c:pt idx="8">
                  <c:v>8247</c:v>
                </c:pt>
                <c:pt idx="9">
                  <c:v>15762</c:v>
                </c:pt>
                <c:pt idx="10">
                  <c:v>22378</c:v>
                </c:pt>
                <c:pt idx="11">
                  <c:v>7495</c:v>
                </c:pt>
                <c:pt idx="12">
                  <c:v>5048</c:v>
                </c:pt>
                <c:pt idx="13">
                  <c:v>2010</c:v>
                </c:pt>
                <c:pt idx="14">
                  <c:v>17744</c:v>
                </c:pt>
                <c:pt idx="15">
                  <c:v>24183</c:v>
                </c:pt>
                <c:pt idx="16">
                  <c:v>25026</c:v>
                </c:pt>
                <c:pt idx="17">
                  <c:v>7530</c:v>
                </c:pt>
                <c:pt idx="18">
                  <c:v>10201</c:v>
                </c:pt>
                <c:pt idx="19">
                  <c:v>52067</c:v>
                </c:pt>
                <c:pt idx="20">
                  <c:v>56402</c:v>
                </c:pt>
                <c:pt idx="21">
                  <c:v>21502</c:v>
                </c:pt>
                <c:pt idx="22">
                  <c:v>12938</c:v>
                </c:pt>
                <c:pt idx="23">
                  <c:v>5024</c:v>
                </c:pt>
                <c:pt idx="24">
                  <c:v>12234</c:v>
                </c:pt>
                <c:pt idx="25">
                  <c:v>18569</c:v>
                </c:pt>
                <c:pt idx="26">
                  <c:v>10593</c:v>
                </c:pt>
                <c:pt idx="27">
                  <c:v>4570</c:v>
                </c:pt>
                <c:pt idx="28">
                  <c:v>15502</c:v>
                </c:pt>
                <c:pt idx="29">
                  <c:v>25589</c:v>
                </c:pt>
                <c:pt idx="30">
                  <c:v>39323</c:v>
                </c:pt>
                <c:pt idx="31">
                  <c:v>44769</c:v>
                </c:pt>
                <c:pt idx="32">
                  <c:v>64870</c:v>
                </c:pt>
                <c:pt idx="33">
                  <c:v>31991</c:v>
                </c:pt>
                <c:pt idx="34">
                  <c:v>23532</c:v>
                </c:pt>
                <c:pt idx="35">
                  <c:v>56867</c:v>
                </c:pt>
                <c:pt idx="36">
                  <c:v>28395</c:v>
                </c:pt>
                <c:pt idx="37">
                  <c:v>51308</c:v>
                </c:pt>
                <c:pt idx="38">
                  <c:v>21127</c:v>
                </c:pt>
                <c:pt idx="39">
                  <c:v>31736</c:v>
                </c:pt>
                <c:pt idx="40">
                  <c:v>29332</c:v>
                </c:pt>
                <c:pt idx="41">
                  <c:v>14984</c:v>
                </c:pt>
                <c:pt idx="42">
                  <c:v>7193</c:v>
                </c:pt>
                <c:pt idx="43">
                  <c:v>13275</c:v>
                </c:pt>
                <c:pt idx="44">
                  <c:v>11430</c:v>
                </c:pt>
                <c:pt idx="45">
                  <c:v>21683</c:v>
                </c:pt>
                <c:pt idx="46">
                  <c:v>9308</c:v>
                </c:pt>
                <c:pt idx="47">
                  <c:v>3709</c:v>
                </c:pt>
                <c:pt idx="48">
                  <c:v>13555</c:v>
                </c:pt>
                <c:pt idx="49">
                  <c:v>10870</c:v>
                </c:pt>
                <c:pt idx="50">
                  <c:v>17671</c:v>
                </c:pt>
                <c:pt idx="51">
                  <c:v>29234</c:v>
                </c:pt>
                <c:pt idx="52">
                  <c:v>8326</c:v>
                </c:pt>
                <c:pt idx="53">
                  <c:v>8947</c:v>
                </c:pt>
                <c:pt idx="54">
                  <c:v>3363</c:v>
                </c:pt>
                <c:pt idx="55">
                  <c:v>1862</c:v>
                </c:pt>
                <c:pt idx="56">
                  <c:v>2764</c:v>
                </c:pt>
                <c:pt idx="57">
                  <c:v>12486</c:v>
                </c:pt>
                <c:pt idx="58">
                  <c:v>16916</c:v>
                </c:pt>
                <c:pt idx="59">
                  <c:v>15839</c:v>
                </c:pt>
                <c:pt idx="60">
                  <c:v>11735</c:v>
                </c:pt>
                <c:pt idx="61">
                  <c:v>13583</c:v>
                </c:pt>
                <c:pt idx="62">
                  <c:v>12646</c:v>
                </c:pt>
                <c:pt idx="63">
                  <c:v>6210</c:v>
                </c:pt>
                <c:pt idx="64">
                  <c:v>16354</c:v>
                </c:pt>
                <c:pt idx="65">
                  <c:v>28260</c:v>
                </c:pt>
                <c:pt idx="66">
                  <c:v>65527</c:v>
                </c:pt>
                <c:pt idx="67">
                  <c:v>85309</c:v>
                </c:pt>
                <c:pt idx="68">
                  <c:v>12359</c:v>
                </c:pt>
                <c:pt idx="69">
                  <c:v>4785</c:v>
                </c:pt>
                <c:pt idx="70">
                  <c:v>13342</c:v>
                </c:pt>
                <c:pt idx="71">
                  <c:v>14822</c:v>
                </c:pt>
                <c:pt idx="72">
                  <c:v>18262</c:v>
                </c:pt>
                <c:pt idx="73">
                  <c:v>3842</c:v>
                </c:pt>
                <c:pt idx="74">
                  <c:v>1370</c:v>
                </c:pt>
                <c:pt idx="75">
                  <c:v>15168</c:v>
                </c:pt>
                <c:pt idx="76">
                  <c:v>23826</c:v>
                </c:pt>
                <c:pt idx="77">
                  <c:v>7652</c:v>
                </c:pt>
                <c:pt idx="78">
                  <c:v>37710</c:v>
                </c:pt>
                <c:pt idx="79">
                  <c:v>27314</c:v>
                </c:pt>
                <c:pt idx="80">
                  <c:v>15707</c:v>
                </c:pt>
                <c:pt idx="81">
                  <c:v>10890</c:v>
                </c:pt>
                <c:pt idx="82">
                  <c:v>9011</c:v>
                </c:pt>
                <c:pt idx="83">
                  <c:v>5951</c:v>
                </c:pt>
                <c:pt idx="84">
                  <c:v>2176</c:v>
                </c:pt>
                <c:pt idx="85">
                  <c:v>26152</c:v>
                </c:pt>
                <c:pt idx="86">
                  <c:v>28821</c:v>
                </c:pt>
                <c:pt idx="87">
                  <c:v>37209</c:v>
                </c:pt>
                <c:pt idx="88">
                  <c:v>27264</c:v>
                </c:pt>
                <c:pt idx="89">
                  <c:v>25385</c:v>
                </c:pt>
                <c:pt idx="90">
                  <c:v>22495</c:v>
                </c:pt>
                <c:pt idx="91">
                  <c:v>11650</c:v>
                </c:pt>
                <c:pt idx="92">
                  <c:v>7321</c:v>
                </c:pt>
                <c:pt idx="93">
                  <c:v>15123</c:v>
                </c:pt>
                <c:pt idx="94">
                  <c:v>13935</c:v>
                </c:pt>
                <c:pt idx="95">
                  <c:v>6256</c:v>
                </c:pt>
                <c:pt idx="96">
                  <c:v>2650</c:v>
                </c:pt>
                <c:pt idx="97">
                  <c:v>2445</c:v>
                </c:pt>
                <c:pt idx="98">
                  <c:v>6275</c:v>
                </c:pt>
                <c:pt idx="99">
                  <c:v>10004</c:v>
                </c:pt>
                <c:pt idx="100">
                  <c:v>22054</c:v>
                </c:pt>
                <c:pt idx="101">
                  <c:v>15078</c:v>
                </c:pt>
                <c:pt idx="102">
                  <c:v>14762</c:v>
                </c:pt>
                <c:pt idx="103">
                  <c:v>25780</c:v>
                </c:pt>
                <c:pt idx="104">
                  <c:v>19394</c:v>
                </c:pt>
                <c:pt idx="105">
                  <c:v>8124</c:v>
                </c:pt>
                <c:pt idx="106">
                  <c:v>20299</c:v>
                </c:pt>
                <c:pt idx="107">
                  <c:v>5091</c:v>
                </c:pt>
                <c:pt idx="108">
                  <c:v>45401</c:v>
                </c:pt>
                <c:pt idx="109">
                  <c:v>23915</c:v>
                </c:pt>
                <c:pt idx="110">
                  <c:v>35715</c:v>
                </c:pt>
                <c:pt idx="111">
                  <c:v>11537</c:v>
                </c:pt>
                <c:pt idx="112">
                  <c:v>18507</c:v>
                </c:pt>
                <c:pt idx="113">
                  <c:v>14340</c:v>
                </c:pt>
                <c:pt idx="114">
                  <c:v>4379</c:v>
                </c:pt>
                <c:pt idx="115">
                  <c:v>21805</c:v>
                </c:pt>
                <c:pt idx="116">
                  <c:v>11674</c:v>
                </c:pt>
                <c:pt idx="117">
                  <c:v>4184</c:v>
                </c:pt>
                <c:pt idx="118">
                  <c:v>2604</c:v>
                </c:pt>
                <c:pt idx="119">
                  <c:v>39469</c:v>
                </c:pt>
                <c:pt idx="120">
                  <c:v>44577</c:v>
                </c:pt>
                <c:pt idx="121">
                  <c:v>29430</c:v>
                </c:pt>
                <c:pt idx="122">
                  <c:v>37121</c:v>
                </c:pt>
                <c:pt idx="123">
                  <c:v>30827</c:v>
                </c:pt>
                <c:pt idx="124">
                  <c:v>19651</c:v>
                </c:pt>
                <c:pt idx="125">
                  <c:v>15371</c:v>
                </c:pt>
                <c:pt idx="126">
                  <c:v>25461</c:v>
                </c:pt>
                <c:pt idx="127">
                  <c:v>28051</c:v>
                </c:pt>
                <c:pt idx="128">
                  <c:v>24157</c:v>
                </c:pt>
                <c:pt idx="129">
                  <c:v>57702</c:v>
                </c:pt>
                <c:pt idx="130">
                  <c:v>16050</c:v>
                </c:pt>
                <c:pt idx="131">
                  <c:v>16895</c:v>
                </c:pt>
                <c:pt idx="132">
                  <c:v>49198</c:v>
                </c:pt>
                <c:pt idx="133">
                  <c:v>18969</c:v>
                </c:pt>
                <c:pt idx="134">
                  <c:v>22343</c:v>
                </c:pt>
                <c:pt idx="135">
                  <c:v>32738</c:v>
                </c:pt>
                <c:pt idx="136">
                  <c:v>28889</c:v>
                </c:pt>
                <c:pt idx="137">
                  <c:v>16797</c:v>
                </c:pt>
                <c:pt idx="138">
                  <c:v>17388</c:v>
                </c:pt>
                <c:pt idx="139">
                  <c:v>9884</c:v>
                </c:pt>
                <c:pt idx="140">
                  <c:v>3711</c:v>
                </c:pt>
                <c:pt idx="141">
                  <c:v>4307</c:v>
                </c:pt>
                <c:pt idx="142">
                  <c:v>7187</c:v>
                </c:pt>
                <c:pt idx="143">
                  <c:v>35438</c:v>
                </c:pt>
                <c:pt idx="144">
                  <c:v>19333</c:v>
                </c:pt>
                <c:pt idx="145">
                  <c:v>6289</c:v>
                </c:pt>
                <c:pt idx="146">
                  <c:v>11346</c:v>
                </c:pt>
                <c:pt idx="147">
                  <c:v>7677</c:v>
                </c:pt>
                <c:pt idx="148">
                  <c:v>5284</c:v>
                </c:pt>
                <c:pt idx="149">
                  <c:v>19849</c:v>
                </c:pt>
                <c:pt idx="150">
                  <c:v>24053</c:v>
                </c:pt>
                <c:pt idx="151">
                  <c:v>16411</c:v>
                </c:pt>
                <c:pt idx="152">
                  <c:v>17683</c:v>
                </c:pt>
                <c:pt idx="153">
                  <c:v>14157</c:v>
                </c:pt>
                <c:pt idx="154">
                  <c:v>21070</c:v>
                </c:pt>
                <c:pt idx="155">
                  <c:v>37995</c:v>
                </c:pt>
                <c:pt idx="156">
                  <c:v>20716</c:v>
                </c:pt>
                <c:pt idx="157">
                  <c:v>20184</c:v>
                </c:pt>
                <c:pt idx="158">
                  <c:v>8237</c:v>
                </c:pt>
                <c:pt idx="159">
                  <c:v>6930</c:v>
                </c:pt>
                <c:pt idx="160">
                  <c:v>3753</c:v>
                </c:pt>
                <c:pt idx="161">
                  <c:v>6341</c:v>
                </c:pt>
                <c:pt idx="162">
                  <c:v>23570</c:v>
                </c:pt>
                <c:pt idx="163">
                  <c:v>15253</c:v>
                </c:pt>
                <c:pt idx="164">
                  <c:v>15490</c:v>
                </c:pt>
                <c:pt idx="165">
                  <c:v>9578</c:v>
                </c:pt>
                <c:pt idx="166">
                  <c:v>16374</c:v>
                </c:pt>
                <c:pt idx="167">
                  <c:v>11739</c:v>
                </c:pt>
                <c:pt idx="168">
                  <c:v>3662</c:v>
                </c:pt>
                <c:pt idx="169">
                  <c:v>10752</c:v>
                </c:pt>
                <c:pt idx="170">
                  <c:v>38816</c:v>
                </c:pt>
                <c:pt idx="171">
                  <c:v>58922</c:v>
                </c:pt>
                <c:pt idx="172">
                  <c:v>50796</c:v>
                </c:pt>
                <c:pt idx="173">
                  <c:v>29216</c:v>
                </c:pt>
                <c:pt idx="174">
                  <c:v>33460</c:v>
                </c:pt>
                <c:pt idx="175">
                  <c:v>19095</c:v>
                </c:pt>
                <c:pt idx="176">
                  <c:v>22141</c:v>
                </c:pt>
                <c:pt idx="177">
                  <c:v>23296</c:v>
                </c:pt>
                <c:pt idx="178">
                  <c:v>28536</c:v>
                </c:pt>
                <c:pt idx="179">
                  <c:v>10390</c:v>
                </c:pt>
                <c:pt idx="180">
                  <c:v>45506</c:v>
                </c:pt>
                <c:pt idx="181">
                  <c:v>29626</c:v>
                </c:pt>
                <c:pt idx="182">
                  <c:v>9765</c:v>
                </c:pt>
                <c:pt idx="183">
                  <c:v>14877</c:v>
                </c:pt>
                <c:pt idx="184">
                  <c:v>34100</c:v>
                </c:pt>
                <c:pt idx="185">
                  <c:v>40962</c:v>
                </c:pt>
                <c:pt idx="186">
                  <c:v>30309</c:v>
                </c:pt>
                <c:pt idx="187">
                  <c:v>42726</c:v>
                </c:pt>
                <c:pt idx="188">
                  <c:v>57165</c:v>
                </c:pt>
                <c:pt idx="189">
                  <c:v>26468</c:v>
                </c:pt>
                <c:pt idx="190">
                  <c:v>39877</c:v>
                </c:pt>
                <c:pt idx="191">
                  <c:v>44370</c:v>
                </c:pt>
                <c:pt idx="192">
                  <c:v>27481</c:v>
                </c:pt>
                <c:pt idx="193">
                  <c:v>13077</c:v>
                </c:pt>
                <c:pt idx="194">
                  <c:v>29254</c:v>
                </c:pt>
                <c:pt idx="195">
                  <c:v>33130</c:v>
                </c:pt>
                <c:pt idx="196">
                  <c:v>28455</c:v>
                </c:pt>
                <c:pt idx="197">
                  <c:v>20311</c:v>
                </c:pt>
                <c:pt idx="198">
                  <c:v>18144</c:v>
                </c:pt>
                <c:pt idx="199">
                  <c:v>14907</c:v>
                </c:pt>
                <c:pt idx="200">
                  <c:v>9680</c:v>
                </c:pt>
                <c:pt idx="201">
                  <c:v>20454</c:v>
                </c:pt>
                <c:pt idx="202">
                  <c:v>24086</c:v>
                </c:pt>
                <c:pt idx="203">
                  <c:v>26018</c:v>
                </c:pt>
                <c:pt idx="204">
                  <c:v>14856</c:v>
                </c:pt>
                <c:pt idx="205">
                  <c:v>52887</c:v>
                </c:pt>
                <c:pt idx="206">
                  <c:v>40121</c:v>
                </c:pt>
                <c:pt idx="207">
                  <c:v>28813</c:v>
                </c:pt>
                <c:pt idx="208">
                  <c:v>19431</c:v>
                </c:pt>
                <c:pt idx="209">
                  <c:v>33741</c:v>
                </c:pt>
                <c:pt idx="210">
                  <c:v>18735</c:v>
                </c:pt>
                <c:pt idx="211">
                  <c:v>19625</c:v>
                </c:pt>
                <c:pt idx="212">
                  <c:v>25466</c:v>
                </c:pt>
                <c:pt idx="213">
                  <c:v>20200</c:v>
                </c:pt>
                <c:pt idx="214">
                  <c:v>14091</c:v>
                </c:pt>
                <c:pt idx="215">
                  <c:v>6550</c:v>
                </c:pt>
                <c:pt idx="216">
                  <c:v>5046</c:v>
                </c:pt>
                <c:pt idx="217">
                  <c:v>12604</c:v>
                </c:pt>
                <c:pt idx="218">
                  <c:v>8534</c:v>
                </c:pt>
                <c:pt idx="219">
                  <c:v>22976</c:v>
                </c:pt>
                <c:pt idx="220">
                  <c:v>18614</c:v>
                </c:pt>
                <c:pt idx="221">
                  <c:v>25121</c:v>
                </c:pt>
                <c:pt idx="222">
                  <c:v>26997</c:v>
                </c:pt>
                <c:pt idx="223">
                  <c:v>13140</c:v>
                </c:pt>
                <c:pt idx="224">
                  <c:v>68686</c:v>
                </c:pt>
                <c:pt idx="225">
                  <c:v>46419</c:v>
                </c:pt>
                <c:pt idx="226">
                  <c:v>29617</c:v>
                </c:pt>
                <c:pt idx="227">
                  <c:v>28592</c:v>
                </c:pt>
                <c:pt idx="228">
                  <c:v>19534</c:v>
                </c:pt>
                <c:pt idx="229">
                  <c:v>24131</c:v>
                </c:pt>
                <c:pt idx="230">
                  <c:v>21229</c:v>
                </c:pt>
                <c:pt idx="231">
                  <c:v>26188</c:v>
                </c:pt>
                <c:pt idx="232">
                  <c:v>20983</c:v>
                </c:pt>
                <c:pt idx="233">
                  <c:v>52965</c:v>
                </c:pt>
                <c:pt idx="234">
                  <c:v>23504</c:v>
                </c:pt>
                <c:pt idx="235">
                  <c:v>17519</c:v>
                </c:pt>
                <c:pt idx="236">
                  <c:v>21329</c:v>
                </c:pt>
                <c:pt idx="237">
                  <c:v>16579</c:v>
                </c:pt>
                <c:pt idx="238">
                  <c:v>16608</c:v>
                </c:pt>
                <c:pt idx="239">
                  <c:v>15766</c:v>
                </c:pt>
                <c:pt idx="240">
                  <c:v>12086</c:v>
                </c:pt>
                <c:pt idx="241">
                  <c:v>9640</c:v>
                </c:pt>
                <c:pt idx="242">
                  <c:v>7054</c:v>
                </c:pt>
                <c:pt idx="243">
                  <c:v>5813</c:v>
                </c:pt>
                <c:pt idx="244">
                  <c:v>3609</c:v>
                </c:pt>
                <c:pt idx="245">
                  <c:v>34310</c:v>
                </c:pt>
                <c:pt idx="246">
                  <c:v>26517</c:v>
                </c:pt>
                <c:pt idx="247">
                  <c:v>22362</c:v>
                </c:pt>
                <c:pt idx="248">
                  <c:v>17982</c:v>
                </c:pt>
                <c:pt idx="249">
                  <c:v>18577</c:v>
                </c:pt>
                <c:pt idx="250">
                  <c:v>17764</c:v>
                </c:pt>
                <c:pt idx="251">
                  <c:v>7983</c:v>
                </c:pt>
                <c:pt idx="252">
                  <c:v>13849</c:v>
                </c:pt>
                <c:pt idx="253">
                  <c:v>18222</c:v>
                </c:pt>
                <c:pt idx="254">
                  <c:v>5420</c:v>
                </c:pt>
                <c:pt idx="255">
                  <c:v>3985</c:v>
                </c:pt>
                <c:pt idx="256">
                  <c:v>16315</c:v>
                </c:pt>
                <c:pt idx="257">
                  <c:v>14265</c:v>
                </c:pt>
                <c:pt idx="258">
                  <c:v>16023</c:v>
                </c:pt>
                <c:pt idx="259">
                  <c:v>6051</c:v>
                </c:pt>
                <c:pt idx="260">
                  <c:v>14416</c:v>
                </c:pt>
                <c:pt idx="261">
                  <c:v>17386</c:v>
                </c:pt>
                <c:pt idx="262">
                  <c:v>21993</c:v>
                </c:pt>
                <c:pt idx="263">
                  <c:v>36417</c:v>
                </c:pt>
                <c:pt idx="264">
                  <c:v>41512</c:v>
                </c:pt>
                <c:pt idx="265">
                  <c:v>32102</c:v>
                </c:pt>
                <c:pt idx="266">
                  <c:v>23709</c:v>
                </c:pt>
                <c:pt idx="267">
                  <c:v>14746</c:v>
                </c:pt>
                <c:pt idx="268">
                  <c:v>11705</c:v>
                </c:pt>
                <c:pt idx="269">
                  <c:v>9877</c:v>
                </c:pt>
                <c:pt idx="270">
                  <c:v>10984</c:v>
                </c:pt>
                <c:pt idx="271">
                  <c:v>9346</c:v>
                </c:pt>
                <c:pt idx="272">
                  <c:v>11435</c:v>
                </c:pt>
                <c:pt idx="273">
                  <c:v>9466</c:v>
                </c:pt>
                <c:pt idx="274">
                  <c:v>5555</c:v>
                </c:pt>
                <c:pt idx="275">
                  <c:v>25725</c:v>
                </c:pt>
                <c:pt idx="276">
                  <c:v>18885</c:v>
                </c:pt>
                <c:pt idx="277">
                  <c:v>23018</c:v>
                </c:pt>
                <c:pt idx="278">
                  <c:v>30137</c:v>
                </c:pt>
                <c:pt idx="279">
                  <c:v>29784</c:v>
                </c:pt>
                <c:pt idx="280">
                  <c:v>23922</c:v>
                </c:pt>
                <c:pt idx="281">
                  <c:v>13894</c:v>
                </c:pt>
                <c:pt idx="282">
                  <c:v>8200</c:v>
                </c:pt>
                <c:pt idx="283">
                  <c:v>4815</c:v>
                </c:pt>
                <c:pt idx="284">
                  <c:v>5686</c:v>
                </c:pt>
                <c:pt idx="285">
                  <c:v>8276</c:v>
                </c:pt>
                <c:pt idx="286">
                  <c:v>9832</c:v>
                </c:pt>
                <c:pt idx="287">
                  <c:v>23450</c:v>
                </c:pt>
                <c:pt idx="288">
                  <c:v>10373</c:v>
                </c:pt>
                <c:pt idx="289">
                  <c:v>6243</c:v>
                </c:pt>
                <c:pt idx="290">
                  <c:v>6535</c:v>
                </c:pt>
                <c:pt idx="291">
                  <c:v>18174</c:v>
                </c:pt>
                <c:pt idx="292">
                  <c:v>14562</c:v>
                </c:pt>
                <c:pt idx="293">
                  <c:v>14566</c:v>
                </c:pt>
                <c:pt idx="294">
                  <c:v>7829</c:v>
                </c:pt>
                <c:pt idx="295">
                  <c:v>14615</c:v>
                </c:pt>
                <c:pt idx="296">
                  <c:v>4353</c:v>
                </c:pt>
                <c:pt idx="297">
                  <c:v>14504</c:v>
                </c:pt>
                <c:pt idx="298">
                  <c:v>19333</c:v>
                </c:pt>
                <c:pt idx="299">
                  <c:v>15651</c:v>
                </c:pt>
                <c:pt idx="300">
                  <c:v>8984</c:v>
                </c:pt>
                <c:pt idx="301">
                  <c:v>26913</c:v>
                </c:pt>
                <c:pt idx="302">
                  <c:v>41274</c:v>
                </c:pt>
                <c:pt idx="303">
                  <c:v>56516</c:v>
                </c:pt>
                <c:pt idx="304">
                  <c:v>41937</c:v>
                </c:pt>
                <c:pt idx="305">
                  <c:v>33092</c:v>
                </c:pt>
                <c:pt idx="306">
                  <c:v>32852</c:v>
                </c:pt>
                <c:pt idx="307">
                  <c:v>25542</c:v>
                </c:pt>
                <c:pt idx="308">
                  <c:v>39288</c:v>
                </c:pt>
                <c:pt idx="309">
                  <c:v>29363</c:v>
                </c:pt>
                <c:pt idx="310">
                  <c:v>69659</c:v>
                </c:pt>
                <c:pt idx="311">
                  <c:v>52822</c:v>
                </c:pt>
                <c:pt idx="312">
                  <c:v>44469</c:v>
                </c:pt>
                <c:pt idx="313">
                  <c:v>61592</c:v>
                </c:pt>
                <c:pt idx="314">
                  <c:v>63379</c:v>
                </c:pt>
                <c:pt idx="315">
                  <c:v>53677</c:v>
                </c:pt>
                <c:pt idx="316">
                  <c:v>46626</c:v>
                </c:pt>
                <c:pt idx="317">
                  <c:v>60529</c:v>
                </c:pt>
                <c:pt idx="318">
                  <c:v>74192</c:v>
                </c:pt>
                <c:pt idx="319">
                  <c:v>62386</c:v>
                </c:pt>
                <c:pt idx="320">
                  <c:v>89488</c:v>
                </c:pt>
                <c:pt idx="321">
                  <c:v>82871</c:v>
                </c:pt>
                <c:pt idx="322">
                  <c:v>67479</c:v>
                </c:pt>
                <c:pt idx="323">
                  <c:v>59635</c:v>
                </c:pt>
                <c:pt idx="324">
                  <c:v>63350</c:v>
                </c:pt>
                <c:pt idx="325">
                  <c:v>47360</c:v>
                </c:pt>
                <c:pt idx="326">
                  <c:v>44503</c:v>
                </c:pt>
                <c:pt idx="327">
                  <c:v>33701</c:v>
                </c:pt>
                <c:pt idx="328">
                  <c:v>45169</c:v>
                </c:pt>
                <c:pt idx="329">
                  <c:v>44149</c:v>
                </c:pt>
                <c:pt idx="330">
                  <c:v>34376</c:v>
                </c:pt>
                <c:pt idx="331">
                  <c:v>32954</c:v>
                </c:pt>
                <c:pt idx="332">
                  <c:v>24169</c:v>
                </c:pt>
                <c:pt idx="333">
                  <c:v>34419</c:v>
                </c:pt>
                <c:pt idx="334">
                  <c:v>31158</c:v>
                </c:pt>
                <c:pt idx="335">
                  <c:v>24529</c:v>
                </c:pt>
                <c:pt idx="336">
                  <c:v>24438</c:v>
                </c:pt>
                <c:pt idx="337">
                  <c:v>18717</c:v>
                </c:pt>
                <c:pt idx="338">
                  <c:v>18777</c:v>
                </c:pt>
                <c:pt idx="339">
                  <c:v>13699</c:v>
                </c:pt>
                <c:pt idx="340">
                  <c:v>21567</c:v>
                </c:pt>
                <c:pt idx="341">
                  <c:v>29066</c:v>
                </c:pt>
                <c:pt idx="342">
                  <c:v>19844</c:v>
                </c:pt>
                <c:pt idx="343">
                  <c:v>23763</c:v>
                </c:pt>
                <c:pt idx="344">
                  <c:v>23797</c:v>
                </c:pt>
                <c:pt idx="345">
                  <c:v>25489</c:v>
                </c:pt>
                <c:pt idx="346">
                  <c:v>25871</c:v>
                </c:pt>
                <c:pt idx="347">
                  <c:v>25624</c:v>
                </c:pt>
                <c:pt idx="348">
                  <c:v>32272</c:v>
                </c:pt>
                <c:pt idx="349">
                  <c:v>42416</c:v>
                </c:pt>
                <c:pt idx="350">
                  <c:v>27767</c:v>
                </c:pt>
                <c:pt idx="351">
                  <c:v>18908</c:v>
                </c:pt>
                <c:pt idx="352">
                  <c:v>23037</c:v>
                </c:pt>
                <c:pt idx="353">
                  <c:v>24999</c:v>
                </c:pt>
                <c:pt idx="354">
                  <c:v>19628</c:v>
                </c:pt>
                <c:pt idx="355">
                  <c:v>18706</c:v>
                </c:pt>
                <c:pt idx="356">
                  <c:v>13423</c:v>
                </c:pt>
                <c:pt idx="357">
                  <c:v>16297</c:v>
                </c:pt>
                <c:pt idx="358">
                  <c:v>23588</c:v>
                </c:pt>
                <c:pt idx="359">
                  <c:v>18101</c:v>
                </c:pt>
                <c:pt idx="360">
                  <c:v>26624</c:v>
                </c:pt>
                <c:pt idx="361">
                  <c:v>27516</c:v>
                </c:pt>
                <c:pt idx="362">
                  <c:v>25943</c:v>
                </c:pt>
                <c:pt idx="363">
                  <c:v>47874</c:v>
                </c:pt>
                <c:pt idx="364">
                  <c:v>32082</c:v>
                </c:pt>
                <c:pt idx="365">
                  <c:v>24464</c:v>
                </c:pt>
                <c:pt idx="366">
                  <c:v>12490</c:v>
                </c:pt>
                <c:pt idx="367">
                  <c:v>20130</c:v>
                </c:pt>
                <c:pt idx="368">
                  <c:v>23610</c:v>
                </c:pt>
                <c:pt idx="369">
                  <c:v>20477</c:v>
                </c:pt>
                <c:pt idx="370">
                  <c:v>22275</c:v>
                </c:pt>
                <c:pt idx="371">
                  <c:v>26479</c:v>
                </c:pt>
                <c:pt idx="372">
                  <c:v>24646</c:v>
                </c:pt>
                <c:pt idx="373">
                  <c:v>16928</c:v>
                </c:pt>
                <c:pt idx="374">
                  <c:v>28792</c:v>
                </c:pt>
                <c:pt idx="375">
                  <c:v>15623</c:v>
                </c:pt>
                <c:pt idx="376">
                  <c:v>26774</c:v>
                </c:pt>
                <c:pt idx="377">
                  <c:v>30987</c:v>
                </c:pt>
                <c:pt idx="378">
                  <c:v>12667</c:v>
                </c:pt>
                <c:pt idx="379">
                  <c:v>10882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12-4AAC-BA20-E2A01622C1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Sheet1!$C$2:$C$381</c:f>
              <c:numCache>
                <c:formatCode>General</c:formatCode>
                <c:ptCount val="38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8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2</c:v>
                </c:pt>
                <c:pt idx="32">
                  <c:v>5</c:v>
                </c:pt>
                <c:pt idx="33">
                  <c:v>13</c:v>
                </c:pt>
                <c:pt idx="34">
                  <c:v>0</c:v>
                </c:pt>
                <c:pt idx="35">
                  <c:v>0</c:v>
                </c:pt>
                <c:pt idx="36">
                  <c:v>955</c:v>
                </c:pt>
                <c:pt idx="37">
                  <c:v>245</c:v>
                </c:pt>
                <c:pt idx="38">
                  <c:v>946</c:v>
                </c:pt>
                <c:pt idx="39">
                  <c:v>177</c:v>
                </c:pt>
                <c:pt idx="40">
                  <c:v>51</c:v>
                </c:pt>
                <c:pt idx="41">
                  <c:v>38</c:v>
                </c:pt>
                <c:pt idx="42">
                  <c:v>21</c:v>
                </c:pt>
                <c:pt idx="43">
                  <c:v>11</c:v>
                </c:pt>
                <c:pt idx="44">
                  <c:v>7</c:v>
                </c:pt>
                <c:pt idx="45">
                  <c:v>15</c:v>
                </c:pt>
                <c:pt idx="46">
                  <c:v>11</c:v>
                </c:pt>
                <c:pt idx="47">
                  <c:v>13</c:v>
                </c:pt>
                <c:pt idx="48">
                  <c:v>8</c:v>
                </c:pt>
                <c:pt idx="49">
                  <c:v>5</c:v>
                </c:pt>
                <c:pt idx="50">
                  <c:v>5</c:v>
                </c:pt>
                <c:pt idx="51">
                  <c:v>5</c:v>
                </c:pt>
                <c:pt idx="52">
                  <c:v>1057</c:v>
                </c:pt>
                <c:pt idx="53">
                  <c:v>259</c:v>
                </c:pt>
                <c:pt idx="54">
                  <c:v>74</c:v>
                </c:pt>
                <c:pt idx="55">
                  <c:v>79</c:v>
                </c:pt>
                <c:pt idx="56">
                  <c:v>46</c:v>
                </c:pt>
                <c:pt idx="57">
                  <c:v>28</c:v>
                </c:pt>
                <c:pt idx="58">
                  <c:v>27</c:v>
                </c:pt>
                <c:pt idx="59">
                  <c:v>933</c:v>
                </c:pt>
                <c:pt idx="60">
                  <c:v>156</c:v>
                </c:pt>
                <c:pt idx="61">
                  <c:v>100</c:v>
                </c:pt>
                <c:pt idx="62">
                  <c:v>84</c:v>
                </c:pt>
                <c:pt idx="63">
                  <c:v>43</c:v>
                </c:pt>
                <c:pt idx="64">
                  <c:v>31</c:v>
                </c:pt>
                <c:pt idx="65">
                  <c:v>15</c:v>
                </c:pt>
                <c:pt idx="66">
                  <c:v>20</c:v>
                </c:pt>
                <c:pt idx="67">
                  <c:v>7</c:v>
                </c:pt>
                <c:pt idx="68">
                  <c:v>10</c:v>
                </c:pt>
                <c:pt idx="69">
                  <c:v>17</c:v>
                </c:pt>
                <c:pt idx="70">
                  <c:v>6</c:v>
                </c:pt>
                <c:pt idx="71">
                  <c:v>7</c:v>
                </c:pt>
                <c:pt idx="72">
                  <c:v>10</c:v>
                </c:pt>
                <c:pt idx="73">
                  <c:v>3</c:v>
                </c:pt>
                <c:pt idx="74">
                  <c:v>0</c:v>
                </c:pt>
                <c:pt idx="75">
                  <c:v>8</c:v>
                </c:pt>
                <c:pt idx="76">
                  <c:v>3</c:v>
                </c:pt>
                <c:pt idx="77">
                  <c:v>0</c:v>
                </c:pt>
                <c:pt idx="78">
                  <c:v>7</c:v>
                </c:pt>
                <c:pt idx="79">
                  <c:v>2</c:v>
                </c:pt>
                <c:pt idx="80">
                  <c:v>10</c:v>
                </c:pt>
                <c:pt idx="81">
                  <c:v>0</c:v>
                </c:pt>
                <c:pt idx="82">
                  <c:v>1</c:v>
                </c:pt>
                <c:pt idx="83">
                  <c:v>1</c:v>
                </c:pt>
                <c:pt idx="84">
                  <c:v>3</c:v>
                </c:pt>
                <c:pt idx="85">
                  <c:v>10</c:v>
                </c:pt>
                <c:pt idx="86">
                  <c:v>5</c:v>
                </c:pt>
                <c:pt idx="87">
                  <c:v>4</c:v>
                </c:pt>
                <c:pt idx="88">
                  <c:v>1</c:v>
                </c:pt>
                <c:pt idx="89">
                  <c:v>2</c:v>
                </c:pt>
                <c:pt idx="90">
                  <c:v>2</c:v>
                </c:pt>
                <c:pt idx="91">
                  <c:v>3</c:v>
                </c:pt>
                <c:pt idx="92">
                  <c:v>3</c:v>
                </c:pt>
                <c:pt idx="93">
                  <c:v>9</c:v>
                </c:pt>
                <c:pt idx="94">
                  <c:v>638</c:v>
                </c:pt>
                <c:pt idx="95">
                  <c:v>316</c:v>
                </c:pt>
                <c:pt idx="96">
                  <c:v>53</c:v>
                </c:pt>
                <c:pt idx="97">
                  <c:v>46</c:v>
                </c:pt>
                <c:pt idx="98">
                  <c:v>34</c:v>
                </c:pt>
                <c:pt idx="99">
                  <c:v>19</c:v>
                </c:pt>
                <c:pt idx="100">
                  <c:v>21</c:v>
                </c:pt>
                <c:pt idx="101">
                  <c:v>1048</c:v>
                </c:pt>
                <c:pt idx="102">
                  <c:v>248</c:v>
                </c:pt>
                <c:pt idx="103">
                  <c:v>42</c:v>
                </c:pt>
                <c:pt idx="104">
                  <c:v>49</c:v>
                </c:pt>
                <c:pt idx="105">
                  <c:v>41</c:v>
                </c:pt>
                <c:pt idx="106">
                  <c:v>40</c:v>
                </c:pt>
                <c:pt idx="107">
                  <c:v>50</c:v>
                </c:pt>
                <c:pt idx="108">
                  <c:v>35</c:v>
                </c:pt>
                <c:pt idx="109">
                  <c:v>27</c:v>
                </c:pt>
                <c:pt idx="110">
                  <c:v>23</c:v>
                </c:pt>
                <c:pt idx="111">
                  <c:v>17</c:v>
                </c:pt>
                <c:pt idx="112">
                  <c:v>1188</c:v>
                </c:pt>
                <c:pt idx="113">
                  <c:v>1206</c:v>
                </c:pt>
                <c:pt idx="114">
                  <c:v>151</c:v>
                </c:pt>
                <c:pt idx="115">
                  <c:v>64</c:v>
                </c:pt>
                <c:pt idx="116">
                  <c:v>54</c:v>
                </c:pt>
                <c:pt idx="117">
                  <c:v>47</c:v>
                </c:pt>
                <c:pt idx="118">
                  <c:v>16</c:v>
                </c:pt>
                <c:pt idx="119">
                  <c:v>26</c:v>
                </c:pt>
                <c:pt idx="120">
                  <c:v>174</c:v>
                </c:pt>
                <c:pt idx="121">
                  <c:v>59</c:v>
                </c:pt>
                <c:pt idx="122">
                  <c:v>44</c:v>
                </c:pt>
                <c:pt idx="123">
                  <c:v>35</c:v>
                </c:pt>
                <c:pt idx="124">
                  <c:v>35</c:v>
                </c:pt>
                <c:pt idx="125">
                  <c:v>49</c:v>
                </c:pt>
                <c:pt idx="126">
                  <c:v>136</c:v>
                </c:pt>
                <c:pt idx="127">
                  <c:v>28</c:v>
                </c:pt>
                <c:pt idx="128">
                  <c:v>46</c:v>
                </c:pt>
                <c:pt idx="129">
                  <c:v>196</c:v>
                </c:pt>
                <c:pt idx="130">
                  <c:v>80</c:v>
                </c:pt>
                <c:pt idx="131">
                  <c:v>65</c:v>
                </c:pt>
                <c:pt idx="132">
                  <c:v>43</c:v>
                </c:pt>
                <c:pt idx="133">
                  <c:v>254</c:v>
                </c:pt>
                <c:pt idx="134">
                  <c:v>160</c:v>
                </c:pt>
                <c:pt idx="135">
                  <c:v>123</c:v>
                </c:pt>
                <c:pt idx="136">
                  <c:v>985</c:v>
                </c:pt>
                <c:pt idx="137">
                  <c:v>2079</c:v>
                </c:pt>
                <c:pt idx="138">
                  <c:v>3979</c:v>
                </c:pt>
                <c:pt idx="139">
                  <c:v>3579</c:v>
                </c:pt>
                <c:pt idx="140">
                  <c:v>775</c:v>
                </c:pt>
                <c:pt idx="141">
                  <c:v>253</c:v>
                </c:pt>
                <c:pt idx="142">
                  <c:v>131</c:v>
                </c:pt>
                <c:pt idx="143">
                  <c:v>40</c:v>
                </c:pt>
                <c:pt idx="144">
                  <c:v>28</c:v>
                </c:pt>
                <c:pt idx="145">
                  <c:v>18</c:v>
                </c:pt>
                <c:pt idx="146">
                  <c:v>10</c:v>
                </c:pt>
                <c:pt idx="147">
                  <c:v>8</c:v>
                </c:pt>
                <c:pt idx="148">
                  <c:v>3</c:v>
                </c:pt>
                <c:pt idx="149">
                  <c:v>12</c:v>
                </c:pt>
                <c:pt idx="150">
                  <c:v>6</c:v>
                </c:pt>
                <c:pt idx="151">
                  <c:v>3</c:v>
                </c:pt>
                <c:pt idx="152">
                  <c:v>12</c:v>
                </c:pt>
                <c:pt idx="153">
                  <c:v>5</c:v>
                </c:pt>
                <c:pt idx="154">
                  <c:v>8</c:v>
                </c:pt>
                <c:pt idx="155">
                  <c:v>3</c:v>
                </c:pt>
                <c:pt idx="156">
                  <c:v>5</c:v>
                </c:pt>
                <c:pt idx="157">
                  <c:v>2</c:v>
                </c:pt>
                <c:pt idx="158">
                  <c:v>2</c:v>
                </c:pt>
                <c:pt idx="159">
                  <c:v>3</c:v>
                </c:pt>
                <c:pt idx="160">
                  <c:v>11</c:v>
                </c:pt>
                <c:pt idx="161">
                  <c:v>3</c:v>
                </c:pt>
                <c:pt idx="162">
                  <c:v>1</c:v>
                </c:pt>
                <c:pt idx="163">
                  <c:v>3</c:v>
                </c:pt>
                <c:pt idx="164">
                  <c:v>4</c:v>
                </c:pt>
                <c:pt idx="165">
                  <c:v>4</c:v>
                </c:pt>
                <c:pt idx="166">
                  <c:v>2</c:v>
                </c:pt>
                <c:pt idx="167">
                  <c:v>2</c:v>
                </c:pt>
                <c:pt idx="168">
                  <c:v>1</c:v>
                </c:pt>
                <c:pt idx="169">
                  <c:v>0</c:v>
                </c:pt>
                <c:pt idx="170">
                  <c:v>0</c:v>
                </c:pt>
                <c:pt idx="171">
                  <c:v>2</c:v>
                </c:pt>
                <c:pt idx="172">
                  <c:v>2</c:v>
                </c:pt>
                <c:pt idx="173">
                  <c:v>3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0</c:v>
                </c:pt>
                <c:pt idx="180">
                  <c:v>0</c:v>
                </c:pt>
                <c:pt idx="181">
                  <c:v>2</c:v>
                </c:pt>
                <c:pt idx="182">
                  <c:v>1</c:v>
                </c:pt>
                <c:pt idx="183">
                  <c:v>3</c:v>
                </c:pt>
                <c:pt idx="184">
                  <c:v>2</c:v>
                </c:pt>
                <c:pt idx="185">
                  <c:v>3</c:v>
                </c:pt>
                <c:pt idx="186">
                  <c:v>2</c:v>
                </c:pt>
                <c:pt idx="187">
                  <c:v>1</c:v>
                </c:pt>
                <c:pt idx="188">
                  <c:v>0</c:v>
                </c:pt>
                <c:pt idx="189">
                  <c:v>2</c:v>
                </c:pt>
                <c:pt idx="190">
                  <c:v>0</c:v>
                </c:pt>
                <c:pt idx="191">
                  <c:v>6</c:v>
                </c:pt>
                <c:pt idx="192">
                  <c:v>1</c:v>
                </c:pt>
                <c:pt idx="193">
                  <c:v>3</c:v>
                </c:pt>
                <c:pt idx="194">
                  <c:v>1</c:v>
                </c:pt>
                <c:pt idx="195">
                  <c:v>2</c:v>
                </c:pt>
                <c:pt idx="196">
                  <c:v>1</c:v>
                </c:pt>
                <c:pt idx="197">
                  <c:v>2</c:v>
                </c:pt>
                <c:pt idx="198">
                  <c:v>2</c:v>
                </c:pt>
                <c:pt idx="199">
                  <c:v>1</c:v>
                </c:pt>
                <c:pt idx="200">
                  <c:v>0</c:v>
                </c:pt>
                <c:pt idx="201">
                  <c:v>1</c:v>
                </c:pt>
                <c:pt idx="202">
                  <c:v>2</c:v>
                </c:pt>
                <c:pt idx="203">
                  <c:v>1</c:v>
                </c:pt>
                <c:pt idx="204">
                  <c:v>0</c:v>
                </c:pt>
                <c:pt idx="205">
                  <c:v>1</c:v>
                </c:pt>
                <c:pt idx="206">
                  <c:v>2</c:v>
                </c:pt>
                <c:pt idx="207">
                  <c:v>2</c:v>
                </c:pt>
                <c:pt idx="208">
                  <c:v>0</c:v>
                </c:pt>
                <c:pt idx="209">
                  <c:v>1</c:v>
                </c:pt>
                <c:pt idx="210">
                  <c:v>3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0</c:v>
                </c:pt>
                <c:pt idx="215">
                  <c:v>4</c:v>
                </c:pt>
                <c:pt idx="216">
                  <c:v>2</c:v>
                </c:pt>
                <c:pt idx="217">
                  <c:v>1</c:v>
                </c:pt>
                <c:pt idx="218">
                  <c:v>3</c:v>
                </c:pt>
                <c:pt idx="219">
                  <c:v>1</c:v>
                </c:pt>
                <c:pt idx="220">
                  <c:v>0</c:v>
                </c:pt>
                <c:pt idx="221">
                  <c:v>3</c:v>
                </c:pt>
                <c:pt idx="222">
                  <c:v>2</c:v>
                </c:pt>
                <c:pt idx="223">
                  <c:v>1</c:v>
                </c:pt>
                <c:pt idx="224">
                  <c:v>0</c:v>
                </c:pt>
                <c:pt idx="225">
                  <c:v>0</c:v>
                </c:pt>
                <c:pt idx="226">
                  <c:v>2</c:v>
                </c:pt>
                <c:pt idx="227">
                  <c:v>0</c:v>
                </c:pt>
                <c:pt idx="228">
                  <c:v>2</c:v>
                </c:pt>
                <c:pt idx="229">
                  <c:v>1</c:v>
                </c:pt>
                <c:pt idx="230">
                  <c:v>1</c:v>
                </c:pt>
                <c:pt idx="231">
                  <c:v>2</c:v>
                </c:pt>
                <c:pt idx="232">
                  <c:v>0</c:v>
                </c:pt>
                <c:pt idx="233">
                  <c:v>1</c:v>
                </c:pt>
                <c:pt idx="234">
                  <c:v>0</c:v>
                </c:pt>
                <c:pt idx="235">
                  <c:v>2</c:v>
                </c:pt>
                <c:pt idx="236">
                  <c:v>0</c:v>
                </c:pt>
                <c:pt idx="237">
                  <c:v>2</c:v>
                </c:pt>
                <c:pt idx="238">
                  <c:v>1</c:v>
                </c:pt>
                <c:pt idx="239">
                  <c:v>3</c:v>
                </c:pt>
                <c:pt idx="240">
                  <c:v>1</c:v>
                </c:pt>
                <c:pt idx="241">
                  <c:v>1</c:v>
                </c:pt>
                <c:pt idx="242">
                  <c:v>2</c:v>
                </c:pt>
                <c:pt idx="243">
                  <c:v>0</c:v>
                </c:pt>
                <c:pt idx="244">
                  <c:v>0</c:v>
                </c:pt>
                <c:pt idx="245">
                  <c:v>4</c:v>
                </c:pt>
                <c:pt idx="246">
                  <c:v>1</c:v>
                </c:pt>
                <c:pt idx="247">
                  <c:v>1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2</c:v>
                </c:pt>
                <c:pt idx="252">
                  <c:v>0</c:v>
                </c:pt>
                <c:pt idx="253">
                  <c:v>0</c:v>
                </c:pt>
                <c:pt idx="254">
                  <c:v>1</c:v>
                </c:pt>
                <c:pt idx="255">
                  <c:v>0</c:v>
                </c:pt>
                <c:pt idx="256">
                  <c:v>1</c:v>
                </c:pt>
                <c:pt idx="257">
                  <c:v>2</c:v>
                </c:pt>
                <c:pt idx="258">
                  <c:v>2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1</c:v>
                </c:pt>
                <c:pt idx="263">
                  <c:v>0</c:v>
                </c:pt>
                <c:pt idx="264">
                  <c:v>0</c:v>
                </c:pt>
                <c:pt idx="265">
                  <c:v>1</c:v>
                </c:pt>
                <c:pt idx="266">
                  <c:v>0</c:v>
                </c:pt>
                <c:pt idx="267">
                  <c:v>6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1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1</c:v>
                </c:pt>
                <c:pt idx="281">
                  <c:v>0</c:v>
                </c:pt>
                <c:pt idx="282">
                  <c:v>1</c:v>
                </c:pt>
                <c:pt idx="283">
                  <c:v>2</c:v>
                </c:pt>
                <c:pt idx="284">
                  <c:v>1</c:v>
                </c:pt>
                <c:pt idx="285">
                  <c:v>0</c:v>
                </c:pt>
                <c:pt idx="286">
                  <c:v>5</c:v>
                </c:pt>
                <c:pt idx="287">
                  <c:v>6</c:v>
                </c:pt>
                <c:pt idx="288">
                  <c:v>7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2</c:v>
                </c:pt>
                <c:pt idx="301">
                  <c:v>3</c:v>
                </c:pt>
                <c:pt idx="302">
                  <c:v>0</c:v>
                </c:pt>
                <c:pt idx="303">
                  <c:v>0</c:v>
                </c:pt>
                <c:pt idx="304">
                  <c:v>4</c:v>
                </c:pt>
                <c:pt idx="305">
                  <c:v>3</c:v>
                </c:pt>
                <c:pt idx="306">
                  <c:v>0</c:v>
                </c:pt>
                <c:pt idx="307">
                  <c:v>0</c:v>
                </c:pt>
                <c:pt idx="308">
                  <c:v>3</c:v>
                </c:pt>
                <c:pt idx="309">
                  <c:v>1</c:v>
                </c:pt>
                <c:pt idx="310">
                  <c:v>1</c:v>
                </c:pt>
                <c:pt idx="311">
                  <c:v>0</c:v>
                </c:pt>
                <c:pt idx="312">
                  <c:v>0</c:v>
                </c:pt>
                <c:pt idx="313">
                  <c:v>2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2</c:v>
                </c:pt>
                <c:pt idx="320">
                  <c:v>2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2</c:v>
                </c:pt>
                <c:pt idx="325">
                  <c:v>6</c:v>
                </c:pt>
                <c:pt idx="326">
                  <c:v>1</c:v>
                </c:pt>
                <c:pt idx="327">
                  <c:v>0</c:v>
                </c:pt>
                <c:pt idx="328">
                  <c:v>2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0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4</c:v>
                </c:pt>
                <c:pt idx="337">
                  <c:v>1</c:v>
                </c:pt>
                <c:pt idx="338">
                  <c:v>0</c:v>
                </c:pt>
                <c:pt idx="339">
                  <c:v>0</c:v>
                </c:pt>
                <c:pt idx="340">
                  <c:v>1</c:v>
                </c:pt>
                <c:pt idx="341">
                  <c:v>0</c:v>
                </c:pt>
                <c:pt idx="342">
                  <c:v>0</c:v>
                </c:pt>
                <c:pt idx="343">
                  <c:v>2</c:v>
                </c:pt>
                <c:pt idx="344">
                  <c:v>1</c:v>
                </c:pt>
                <c:pt idx="345">
                  <c:v>0</c:v>
                </c:pt>
                <c:pt idx="346">
                  <c:v>1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4</c:v>
                </c:pt>
                <c:pt idx="354">
                  <c:v>0</c:v>
                </c:pt>
                <c:pt idx="355">
                  <c:v>1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1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2</c:v>
                </c:pt>
                <c:pt idx="364">
                  <c:v>0</c:v>
                </c:pt>
                <c:pt idx="365">
                  <c:v>2</c:v>
                </c:pt>
                <c:pt idx="366">
                  <c:v>3</c:v>
                </c:pt>
                <c:pt idx="367">
                  <c:v>8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1</c:v>
                </c:pt>
                <c:pt idx="372">
                  <c:v>4</c:v>
                </c:pt>
                <c:pt idx="373">
                  <c:v>0</c:v>
                </c:pt>
                <c:pt idx="374">
                  <c:v>1</c:v>
                </c:pt>
                <c:pt idx="375">
                  <c:v>0</c:v>
                </c:pt>
                <c:pt idx="376">
                  <c:v>1</c:v>
                </c:pt>
                <c:pt idx="377">
                  <c:v>0</c:v>
                </c:pt>
                <c:pt idx="378">
                  <c:v>3</c:v>
                </c:pt>
                <c:pt idx="37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12-4AAC-BA20-E2A01622C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581768"/>
        <c:axId val="336583408"/>
      </c:lineChart>
      <c:catAx>
        <c:axId val="33658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83408"/>
        <c:crosses val="autoZero"/>
        <c:auto val="1"/>
        <c:lblAlgn val="ctr"/>
        <c:lblOffset val="100"/>
        <c:noMultiLvlLbl val="0"/>
      </c:catAx>
      <c:valAx>
        <c:axId val="33658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8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NDR 2</c:v>
                </c:pt>
                <c:pt idx="1">
                  <c:v>NDR 2 Soundcheck Neue Musik - Das Festival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798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B-466C-98DA-13685285B0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NDR 2</c:v>
                </c:pt>
                <c:pt idx="1">
                  <c:v>NDR 2 Soundcheck Neue Musik - Das Festival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1583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2B-466C-98DA-13685285B0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NDR 2</c:v>
                </c:pt>
                <c:pt idx="1">
                  <c:v>NDR 2 Soundcheck Neue Musik - Das Festival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48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2B-466C-98DA-13685285B0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NDR 2</c:v>
                </c:pt>
                <c:pt idx="1">
                  <c:v>NDR 2 Soundcheck Neue Musik - Das Festival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753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2B-466C-98DA-13685285B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835248"/>
        <c:axId val="333831312"/>
      </c:barChart>
      <c:catAx>
        <c:axId val="33383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31312"/>
        <c:crosses val="autoZero"/>
        <c:auto val="1"/>
        <c:lblAlgn val="ctr"/>
        <c:lblOffset val="100"/>
        <c:noMultiLvlLbl val="0"/>
      </c:catAx>
      <c:valAx>
        <c:axId val="33383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3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4F2B4-294E-4BA1-BB85-4D367DAC21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996A51-E2FD-4EB1-8C82-1733CEAE7D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64205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EAD0-63E2-49AA-BE1D-765804C47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47D56-65BD-4BE3-8E43-B25F98DE5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996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56091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75754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307916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54923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3661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282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3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76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NDR 2 Soundcheck Neue Musik - Das Festival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410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48054-50B6-43E3-8B23-D48338795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103514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3DE4-9771-4A28-AD1C-23F341503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AFFD88-3174-4291-8ED0-6517735E1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580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3668839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38540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3253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50968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2456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4795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977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5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26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NDR 2 Soundcheck Neue Musik - Das Festival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6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E3E43-EC69-46B7-9854-A2C559108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350117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C5F58-116D-41CA-941C-64C67CA73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350B69-F456-4649-A60D-FA6B506112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25942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D87D-B134-4FF5-A483-3281E7F12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D894A-DB0E-4AB4-98E0-CFC596D7D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905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E2D77-F8C7-47E7-A42E-0B53C6EBF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NDR 2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29520D-BBD4-4250-8BE9-0E806F2A6F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5109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8B7FE-5EB1-4EF2-9B79-3B5C5AD8B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73D35-B066-48DD-80CB-D2085421B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110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5516-2D43-4DC7-8A13-82735CEB9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NDR 2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401F7B-0AC3-4604-9D06-80C92C72E7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4239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9A367-A82A-417A-B097-B26D42462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F9CF8-AE3A-4AEC-AED6-8458C18AD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536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8E9D-9B70-4F2E-ABDF-92367B28F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NDR 2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5DDD89-AC37-47DE-A230-9D096022EB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0789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3EEE4-5C21-49E6-B67A-365468717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A662E-B40C-47C0-AD9E-832E147FE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44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AB009-7DF1-4B9B-B3D9-B20235FA5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1DF90-1C80-431A-B047-68B63349D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172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851931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42939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0945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24884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38852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117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20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38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NDR 2 Soundcheck Neue Musik - Das Festival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444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3D291-55E0-4838-A279-16B2F64B5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303484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0CD17-F5A1-4454-BD7C-2C09C4767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52B334-D6EC-44A9-AF7C-5235507EF3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7481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60DFA-FD8A-42E3-82D8-E95BF0341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E961E-BD53-4AF8-84B6-B9AE3C2F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627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0D1E2-F1D5-4C19-B63D-9FADD6DEB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CB8664-E86B-437A-B22B-67F7CD8BC4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867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27175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3164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470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594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009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785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166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3247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61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NDR 2 Soundcheck Neue Musik - Das Festival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49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819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A210A-597E-4084-ACE7-1567A93E3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773459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13E86-8F7E-4FCD-AD99-3D871EBCD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FFA19-F03D-48E1-8BCE-11AADDCA8A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5182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06360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741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719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4683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360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0075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813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261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75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96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7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2 - 2017-10-04 10:59:14 </a:t>
                      </a:r>
                      <a:r>
                        <a:rPr lang="de-DE" sz="1000"/>
                        <a:t> 
 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739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2 - 2018-03-27 17:10:22 </a:t>
                      </a:r>
                      <a:r>
                        <a:rPr lang="de-DE" sz="1000"/>
                        <a:t> 
 Vorsicht bei Post von Freunden! ⚠️✉️ Die Polizei in Niedersachsen warnt vor einer neuen Betrugsmasche ➡️ https://goo.gl/rbbxWW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98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261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3AAEA-A838-4BF8-8C58-21BFDD74A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086141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45F3E-3D68-4DB6-A172-E012638A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62140E-1CFD-4C02-8496-4ED0C992EF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1281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91452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804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832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864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5427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291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7457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34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14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63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68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5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2 - 2017-09-06 13:30:37 </a:t>
                      </a:r>
                      <a:r>
                        <a:rPr lang="de-DE" sz="1000"/>
                        <a:t> 
 Wir sind dann mal gespannt! 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0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2 - 2018-01-18 07:30:36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889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2828E-4909-4AEE-AFAA-BF5C59762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054112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F8DB8-A0FF-4247-A4A2-184422BE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9C1752-3A9E-4E4F-B9FA-FAF7F21EE1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748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2452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576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541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6476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1575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093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204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600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4562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0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2 - 2018-03-06 20:42:46 </a:t>
                      </a:r>
                      <a:r>
                        <a:rPr lang="de-DE" sz="1000"/>
                        <a:t> 
 Grippe: Es kommt noch schlimmer!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8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2 - 2017-07-30 14:48:06 </a:t>
                      </a:r>
                      <a:r>
                        <a:rPr lang="de-DE" sz="1000"/>
                        <a:t> 
 Zum Glück war der Supermarkt schon geschlossen.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1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2 - 2018-05-11 05:33:33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3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2 - 2018-05-02 05:54:45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71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2 - 2018-05-14 05:31:04 </a:t>
                      </a:r>
                      <a:r>
                        <a:rPr lang="en-US" sz="1000"/>
                        <a:t> 
 Amen.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64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ED00B-901A-48F8-BC93-A0FED7B65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516205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E83E0-DB3E-4477-A418-C91E5EEC8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04FAE-DB56-46BE-A573-5F38157DD3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168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52177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913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388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5572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0448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029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4653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78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3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37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2 - 2017-11-18 19:00:01 </a:t>
                      </a:r>
                      <a:r>
                        <a:rPr lang="de-DE" sz="1000"/>
                        <a:t> 
 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20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2 - 2017-12-11 10:23:25 </a:t>
                      </a:r>
                      <a:r>
                        <a:rPr lang="de-DE" sz="1000"/>
                        <a:t> 
 Wer einen Festtagsbraten will, muss vorher eine Gans schlachten! Die Kollegen von Quarks wagten ein Experiment. Und? Noch Appetit?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33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2 - 2017-08-28 19:00:00 </a:t>
                      </a:r>
                      <a:r>
                        <a:rPr lang="de-DE" sz="1000"/>
                        <a:t> 
 Nur gucken, nicht helfen!? Rettungseinsätze werden immer wieder durch Gaffer behindert. Wie die Leute reagieren? Schaut selbst! #HelfiestattSelfie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354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519A0-BEA2-4649-A8A3-0E977AE31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887822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3DD5A-E533-4477-8617-A73D584C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CD26A7-6A89-4950-8BEE-22F1967115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950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1007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686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1216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9822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764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733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891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3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2 - 2017-12-20 16:32:57 </a:t>
                      </a:r>
                      <a:r>
                        <a:rPr lang="de-DE" sz="1000"/>
                        <a:t> 
 Warum liegt hier eigentlich Konfetti rum? Keine Ahnung,  wünscht euch doch was...  😂 #NDR2HITMIX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0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2 - 2018-01-19 18:42:00 </a:t>
                      </a:r>
                      <a:r>
                        <a:rPr lang="de-DE" sz="1000"/>
                        <a:t> 
 Hoch die 🙌, Wochenende!  🤩 🎉
via GIPHY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3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2 - 2017-09-04 20:38:04 </a:t>
                      </a:r>
                      <a:r>
                        <a:rPr lang="de-DE" sz="1000"/>
                        <a:t> 
 Jetzt nicht gleich durchdrehen: DFB-Team (Die Mannschaft) gewinnt 6:0 gegen schwache Norweger 😜🏆⚽️👏😎 trotzdem schöner Kick, oder?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24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17:19:08 </a:t>
                      </a:r>
                      <a:r>
                        <a:rPr lang="de-DE" sz="1000"/>
                        <a:t> 
 Habt ihr sie gerochen? 👃 😷
Die größte Blüte der Welt lässt Jahre auf sich warten 🕰️  Und zack ist das Naturschauspiel in Göttingen auch schon wieder vorbei. 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08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2 - 2018-03-25 11:30:00 </a:t>
                      </a:r>
                      <a:r>
                        <a:rPr lang="de-DE" sz="1000"/>
                        <a:t> 
 Starke Maßnahme gegen Gaffer In Sachsen-Anhalt - weil sich Rettungskräfte nicht mehr anders zu helfen wissen. 
______________________________________
Hintergrund ▶️ mdr.de/s/sichtschutzgegengaffer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77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2B9A8-7B07-4099-8BD5-76CB0013D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214508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5E38D-483D-4B73-9E3B-9A29B2E16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893255-5C41-46BE-81DF-F6C9F0C075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403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2363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5027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2831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3767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604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1589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075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31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2 - 2017-08-23 16:21:06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01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2 - 2017-09-29 11:01:20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32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- 2018-04-27 06:53:07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26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2 - 2017-11-10 14:23:23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50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- 2017-08-29 09:18:36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336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9AA3E-7FEF-492F-9873-71B50DF92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886924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1E62-F930-4540-8CF8-57605175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55930D-38D9-4F2D-9A5B-97BC058F80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397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4224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3898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250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695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017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757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9224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038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47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32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3616010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57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2550928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1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1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2 - 2017-10-04 10:59:14 </a:t>
                      </a:r>
                      <a:r>
                        <a:rPr lang="de-DE" sz="1000"/>
                        <a:t> 
 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16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848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4021F-F7CA-4CD6-B577-FB8649AAA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692586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045D7-4C07-4F07-B412-25227E4E9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3E407-159D-4FB7-B9CD-620B3FF55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0210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168252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475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329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8877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222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138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150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038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7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51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98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49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62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2 - 2017-10-04 10:59:14 </a:t>
                      </a:r>
                      <a:r>
                        <a:rPr lang="de-DE" sz="1000"/>
                        <a:t> 
 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820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991E2-426A-4684-A22A-A9FDF09DF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336646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A9055-9EFA-40DF-AE0C-AD026065E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C72BAD-7994-44A8-911C-EC30FC048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5011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12758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233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9330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129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579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3329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9290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005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53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2 - 2018-05-02 17:52:39 </a:t>
                      </a:r>
                      <a:r>
                        <a:rPr lang="en-US" sz="1000"/>
                        <a:t> 
 Danke, Stefan Kuna! Vollgas, Henrik Hanses!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57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2 - 2018-05-01 20:58:27 </a:t>
                      </a:r>
                      <a:r>
                        <a:rPr lang="de-DE" sz="1000"/>
                        <a:t> 
 Was für ein Spiel! 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256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NDR 2 - 2018-03-01 20:00:00 </a:t>
                      </a:r>
                      <a:r>
                        <a:rPr lang="fr-FR" sz="1000"/>
                        <a:t> 
 Déjà-vuiuiuiui!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2 - 2018-03-17 11:05:40 </a:t>
                      </a:r>
                      <a:r>
                        <a:rPr lang="de-DE" sz="1000"/>
                        <a:t> 
 Was war denn da in Kiel los?! 😱🌬️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69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2 - 2018-04-26 16:21:46 </a:t>
                      </a:r>
                      <a:r>
                        <a:rPr lang="de-DE" sz="1000"/>
                        <a:t> 
 Wem sieht diese spanische Bäuerin ähnlich?🤣 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929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D1E53-5C70-477C-8B70-C855DC4F5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519190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58213-0A9B-4C84-8C02-0B54808E3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2E7E47-CCA0-42A6-8F89-C3FC956EF9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1775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62333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713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2046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1815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679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725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411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5330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29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- 2018-03-22 10:55:35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8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2 - 2017-11-17 16:53:26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86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- 2017-07-06 23:06:07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- 2017-07-24 18:16:45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13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- 2017-06-29 16:02:58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562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DC5C9-DFC0-4C10-96DF-F8C5BE54F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18848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ADA6A-161D-4E5D-9B68-0F3BC8993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077A69-A1D6-4E9E-ADDE-6ED8E253A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5232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91262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571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990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1601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461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698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656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106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42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2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09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52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2 - 2017-11-14 10:22:45 </a:t>
                      </a:r>
                      <a:r>
                        <a:rPr lang="de-DE" sz="1000"/>
                        <a:t> 
 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779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FDF63-5DC3-4A54-A263-96F309387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56328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B7724-196B-41A7-9B5F-5E08D4DA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2 - 1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626A6F-14A2-4675-B4B5-33EB655332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9712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890370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464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3915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259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45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8640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466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7177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7547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0452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9906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2 - 2017-09-22 17:21:18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den Straßen gelten ab sofort höhere Strafen! 👆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35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2 - 2018-03-07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kommt bei euch so auf den Tisch? Paleo-flexitarisch, low carb, vegan oder glutenfrei? 🤔😉🍴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Ernährungswahnsinn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334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1C230-F01E-474A-B954-3957D06CD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607219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D5430-610F-4B04-BA96-1C42F9913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2 - 2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2F1549-C3A9-456A-923A-453188190C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3087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583698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213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094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075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47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9333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294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1360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1509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339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333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16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2 - 2018-04-21 18:32:53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Gin wirkt laut einer Studie wie ein Anti-Histamin. 🍸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0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2 - 2017-11-14 10:22:45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Mama und Papa gefällt das.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932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42C89-75AB-498B-9C9A-FC081BBC1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316981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A057B-33C8-4F7D-A411-3DCEA8242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2 - 3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EFDE6D-53F6-4471-B7CD-D9CFA1464E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8762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727493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775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488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8913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9112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9216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521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4813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513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982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7188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73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2 - 2018-04-09 17:50:55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Erzieher-Beruf ist wichtig, aber komplett unattraktiv. Vor allem die Bezahlung.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KITA-Song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77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5DC11-8DCF-4293-9268-B0DF05C11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442314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4CAF4-7907-41FC-8167-D9D6F4BA8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A2C180-7E01-412C-BD69-8B1D24D6F7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5178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197928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809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3655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2740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8829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511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6397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547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6135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2474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524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49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19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9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19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2 - 2017-08-21 19:30:00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53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2 - 2017-11-18 19:00:01 </a:t>
                      </a:r>
                      <a:r>
                        <a:rPr lang="de-DE" sz="1000"/>
                        <a:t> 
 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9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2 - 2017-12-11 10:23:25 </a:t>
                      </a:r>
                      <a:r>
                        <a:rPr lang="de-DE" sz="1000"/>
                        <a:t> 
 Wer einen Festtagsbraten will, muss vorher eine Gans schlachten! Die Kollegen von Quarks wagten ein Experiment. Und? Noch Appetit?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81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BDFFC-04BF-49D9-98AD-1549312EF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385237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22B67-3B85-4065-8949-A7A2FF422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920A5-4DBD-4B69-9422-7224B7BE6A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990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382975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923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5261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916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319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665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2830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2402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8236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820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291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762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315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3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2 - 2017-10-28 17:00:00 </a:t>
                      </a:r>
                      <a:r>
                        <a:rPr lang="de-DE" sz="1000"/>
                        <a:t> 
 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6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2 - 2017-09-09 22:00:00 </a:t>
                      </a:r>
                      <a:r>
                        <a:rPr lang="en-US" sz="1000"/>
                        <a:t> 
 Danke, Papenburg! ❤️ #ndr2papenburg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62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2 - 2017-07-05 22:06:26 </a:t>
                      </a:r>
                      <a:r>
                        <a:rPr lang="en-US" sz="1000"/>
                        <a:t> 
 "Jede Stimme oder Meinung ist wichtig", sagt Chris Martin von Coldplay vor dem Global Citizen Festival in Hamburg. #GlobalCitizenFestival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2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2 - 2017-06-08 16:00:00 </a:t>
                      </a:r>
                      <a:r>
                        <a:rPr lang="en-US" sz="1000"/>
                        <a:t> 
 Wir freuen uns sooooo auf Clueso! 😍
Er eröffnet unser NDR 2 Soundcheck Neue Musik - Das Festival in Göttingen. Alle Infos: ndr.de/ndr2soundcheck! #ndr2soundcheck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9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2 - 2017-07-06 13:27:45 </a:t>
                      </a:r>
                      <a:r>
                        <a:rPr lang="en-US" sz="1000"/>
                        <a:t> 
 Chris Martin von Coldplay redet Klartext! ⭕️✌️
Global Citizen Festival | 19 Uhr | Live: ndr.de/ndr2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757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359D9-B0B3-41CF-B28C-AED33096C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764580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1953</Words>
  <Application>Microsoft Office PowerPoint</Application>
  <PresentationFormat>On-screen Show (4:3)</PresentationFormat>
  <Paragraphs>904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MeFo - Facebook - Social Media - Evaluation</vt:lpstr>
      <vt:lpstr>Profil - Potenz.Reichw.,Aktive Nutzer,I-Rate,Fans | NDR 2</vt:lpstr>
      <vt:lpstr>Anzahl Post, Reaktionen (Kommentare, Shares, Likes) - FB Insights | NDR 2</vt:lpstr>
      <vt:lpstr>Profil - Fans | NDR 2</vt:lpstr>
      <vt:lpstr>Profil - Potenzielle Reichweite | NDR 2</vt:lpstr>
      <vt:lpstr>Profil - Aktive Nutzer | NDR 2</vt:lpstr>
      <vt:lpstr>Profil - Video-Starts ab 10 Sek. | NDR 2</vt:lpstr>
      <vt:lpstr>Profil - Durchschnitt Potenzi. Reichweite pro Tag | NDR 2</vt:lpstr>
      <vt:lpstr>Distributionstyp - FB Insights | NDR 2</vt:lpstr>
      <vt:lpstr>Distributionstyp - Tabelle - FB Insights | NDR 2</vt:lpstr>
      <vt:lpstr>Eigene Posts - Shares - Export | NDR 2</vt:lpstr>
      <vt:lpstr>Eigene Posts - Kommentare - Export | NDR 2</vt:lpstr>
      <vt:lpstr>Eigene Posts - Links - Export | NDR 2</vt:lpstr>
      <vt:lpstr>Eigene Posts - Videostarts - Export | NDR 2</vt:lpstr>
      <vt:lpstr>Eigene Posts - Videostartrate - Export | NDR 2</vt:lpstr>
      <vt:lpstr>Eigene Posts - Videostartrate - Flop - Export | NDR 2</vt:lpstr>
      <vt:lpstr>Eigene Posts - Potenzielle Reichweite - Export | NDR 2</vt:lpstr>
      <vt:lpstr>Eigene Posts - Aktive Nutzer - Export | NDR 2</vt:lpstr>
      <vt:lpstr>Eigene Posts - I-Rate Aktive Nutzer - Export | NDR 2</vt:lpstr>
      <vt:lpstr>Eigene Posts - I-Rate Aktive Nutzer-Flop - Export | NDR 2</vt:lpstr>
      <vt:lpstr>Eigene Post - Summe Interaktionen - Export | NDR 2</vt:lpstr>
      <vt:lpstr>Eigene Posts - Reaktionen - Export | NDR 2 - 1 of 3</vt:lpstr>
      <vt:lpstr>Eigene Posts - Reaktionen - Export | NDR 2 - 2 of 3</vt:lpstr>
      <vt:lpstr>Eigene Posts - Reaktionen - Export | NDR 2 - 3 of 3</vt:lpstr>
      <vt:lpstr>Eigene Videos - Crossposts - Export | NDR 2</vt:lpstr>
      <vt:lpstr>Eigene Videos - Crossposts (nur Ersteller) - Export  | NDR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2018-05-22T11:00:16Z</dcterms:created>
  <dcterms:modified xsi:type="dcterms:W3CDTF">2018-05-22T11:01:10Z</dcterms:modified>
</cp:coreProperties>
</file>