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30831</c:v>
                </c:pt>
                <c:pt idx="1">
                  <c:v>30847</c:v>
                </c:pt>
                <c:pt idx="2">
                  <c:v>30968</c:v>
                </c:pt>
                <c:pt idx="3">
                  <c:v>31283</c:v>
                </c:pt>
                <c:pt idx="4">
                  <c:v>31345</c:v>
                </c:pt>
                <c:pt idx="5">
                  <c:v>31419</c:v>
                </c:pt>
                <c:pt idx="6">
                  <c:v>31542</c:v>
                </c:pt>
                <c:pt idx="7">
                  <c:v>31575</c:v>
                </c:pt>
                <c:pt idx="8">
                  <c:v>31613</c:v>
                </c:pt>
                <c:pt idx="9">
                  <c:v>31641</c:v>
                </c:pt>
                <c:pt idx="10">
                  <c:v>31664</c:v>
                </c:pt>
                <c:pt idx="11">
                  <c:v>31674</c:v>
                </c:pt>
                <c:pt idx="12">
                  <c:v>31696</c:v>
                </c:pt>
                <c:pt idx="13">
                  <c:v>31704</c:v>
                </c:pt>
                <c:pt idx="14">
                  <c:v>31727</c:v>
                </c:pt>
                <c:pt idx="15">
                  <c:v>31763</c:v>
                </c:pt>
                <c:pt idx="16">
                  <c:v>31773</c:v>
                </c:pt>
                <c:pt idx="17">
                  <c:v>31782</c:v>
                </c:pt>
                <c:pt idx="18">
                  <c:v>31789</c:v>
                </c:pt>
                <c:pt idx="19">
                  <c:v>31831</c:v>
                </c:pt>
                <c:pt idx="20">
                  <c:v>31846</c:v>
                </c:pt>
                <c:pt idx="21">
                  <c:v>31846</c:v>
                </c:pt>
                <c:pt idx="22">
                  <c:v>31860</c:v>
                </c:pt>
                <c:pt idx="23">
                  <c:v>31881</c:v>
                </c:pt>
                <c:pt idx="24">
                  <c:v>31892</c:v>
                </c:pt>
                <c:pt idx="25">
                  <c:v>31908</c:v>
                </c:pt>
                <c:pt idx="26">
                  <c:v>31909</c:v>
                </c:pt>
                <c:pt idx="27">
                  <c:v>31927</c:v>
                </c:pt>
                <c:pt idx="28">
                  <c:v>31964</c:v>
                </c:pt>
                <c:pt idx="29">
                  <c:v>31976</c:v>
                </c:pt>
                <c:pt idx="30">
                  <c:v>32008</c:v>
                </c:pt>
                <c:pt idx="31">
                  <c:v>32025</c:v>
                </c:pt>
                <c:pt idx="32">
                  <c:v>32047</c:v>
                </c:pt>
                <c:pt idx="33">
                  <c:v>32061</c:v>
                </c:pt>
                <c:pt idx="34">
                  <c:v>32077</c:v>
                </c:pt>
                <c:pt idx="35">
                  <c:v>32094</c:v>
                </c:pt>
                <c:pt idx="36">
                  <c:v>32117</c:v>
                </c:pt>
                <c:pt idx="37">
                  <c:v>32134</c:v>
                </c:pt>
                <c:pt idx="38">
                  <c:v>32151</c:v>
                </c:pt>
                <c:pt idx="39">
                  <c:v>32163</c:v>
                </c:pt>
                <c:pt idx="40">
                  <c:v>32171</c:v>
                </c:pt>
                <c:pt idx="41">
                  <c:v>32183</c:v>
                </c:pt>
                <c:pt idx="42">
                  <c:v>32187</c:v>
                </c:pt>
                <c:pt idx="43">
                  <c:v>32201</c:v>
                </c:pt>
                <c:pt idx="44">
                  <c:v>32206</c:v>
                </c:pt>
                <c:pt idx="45">
                  <c:v>32218</c:v>
                </c:pt>
                <c:pt idx="46">
                  <c:v>32233</c:v>
                </c:pt>
                <c:pt idx="47">
                  <c:v>32263</c:v>
                </c:pt>
                <c:pt idx="48">
                  <c:v>32291</c:v>
                </c:pt>
                <c:pt idx="49">
                  <c:v>32302</c:v>
                </c:pt>
                <c:pt idx="50">
                  <c:v>32318</c:v>
                </c:pt>
                <c:pt idx="51">
                  <c:v>32340</c:v>
                </c:pt>
                <c:pt idx="52">
                  <c:v>32432</c:v>
                </c:pt>
                <c:pt idx="53">
                  <c:v>32487</c:v>
                </c:pt>
                <c:pt idx="54">
                  <c:v>32505</c:v>
                </c:pt>
                <c:pt idx="55">
                  <c:v>32536</c:v>
                </c:pt>
                <c:pt idx="56">
                  <c:v>32562</c:v>
                </c:pt>
                <c:pt idx="57">
                  <c:v>32584</c:v>
                </c:pt>
                <c:pt idx="58">
                  <c:v>32606</c:v>
                </c:pt>
                <c:pt idx="59">
                  <c:v>32670</c:v>
                </c:pt>
                <c:pt idx="60">
                  <c:v>32723</c:v>
                </c:pt>
                <c:pt idx="61">
                  <c:v>32758</c:v>
                </c:pt>
                <c:pt idx="62">
                  <c:v>32851</c:v>
                </c:pt>
                <c:pt idx="63">
                  <c:v>32908</c:v>
                </c:pt>
                <c:pt idx="64">
                  <c:v>32979</c:v>
                </c:pt>
                <c:pt idx="65">
                  <c:v>33107</c:v>
                </c:pt>
                <c:pt idx="66">
                  <c:v>33459</c:v>
                </c:pt>
                <c:pt idx="67">
                  <c:v>34335</c:v>
                </c:pt>
                <c:pt idx="68">
                  <c:v>35205</c:v>
                </c:pt>
                <c:pt idx="69">
                  <c:v>35721</c:v>
                </c:pt>
                <c:pt idx="70">
                  <c:v>35966</c:v>
                </c:pt>
                <c:pt idx="71">
                  <c:v>36038</c:v>
                </c:pt>
                <c:pt idx="72">
                  <c:v>36098</c:v>
                </c:pt>
                <c:pt idx="73">
                  <c:v>36135</c:v>
                </c:pt>
                <c:pt idx="74">
                  <c:v>36161</c:v>
                </c:pt>
                <c:pt idx="75">
                  <c:v>36178</c:v>
                </c:pt>
                <c:pt idx="76">
                  <c:v>36217</c:v>
                </c:pt>
                <c:pt idx="77">
                  <c:v>36249</c:v>
                </c:pt>
                <c:pt idx="78">
                  <c:v>36275</c:v>
                </c:pt>
                <c:pt idx="79">
                  <c:v>36287</c:v>
                </c:pt>
                <c:pt idx="80">
                  <c:v>36311</c:v>
                </c:pt>
                <c:pt idx="81">
                  <c:v>36270</c:v>
                </c:pt>
                <c:pt idx="82">
                  <c:v>36316</c:v>
                </c:pt>
                <c:pt idx="83">
                  <c:v>36361</c:v>
                </c:pt>
                <c:pt idx="84">
                  <c:v>36390</c:v>
                </c:pt>
                <c:pt idx="85">
                  <c:v>36424</c:v>
                </c:pt>
                <c:pt idx="86">
                  <c:v>36441</c:v>
                </c:pt>
                <c:pt idx="87">
                  <c:v>36457</c:v>
                </c:pt>
                <c:pt idx="88">
                  <c:v>36531</c:v>
                </c:pt>
                <c:pt idx="89">
                  <c:v>36610</c:v>
                </c:pt>
                <c:pt idx="90">
                  <c:v>36646</c:v>
                </c:pt>
                <c:pt idx="91">
                  <c:v>36661</c:v>
                </c:pt>
                <c:pt idx="92">
                  <c:v>36715</c:v>
                </c:pt>
                <c:pt idx="93">
                  <c:v>36777</c:v>
                </c:pt>
                <c:pt idx="94">
                  <c:v>36852</c:v>
                </c:pt>
                <c:pt idx="95">
                  <c:v>36905</c:v>
                </c:pt>
                <c:pt idx="96">
                  <c:v>36969</c:v>
                </c:pt>
                <c:pt idx="97">
                  <c:v>37022</c:v>
                </c:pt>
                <c:pt idx="98">
                  <c:v>37048</c:v>
                </c:pt>
                <c:pt idx="99">
                  <c:v>37075</c:v>
                </c:pt>
                <c:pt idx="100">
                  <c:v>37154</c:v>
                </c:pt>
                <c:pt idx="101">
                  <c:v>37214</c:v>
                </c:pt>
                <c:pt idx="102">
                  <c:v>37240</c:v>
                </c:pt>
                <c:pt idx="103">
                  <c:v>37261</c:v>
                </c:pt>
                <c:pt idx="104">
                  <c:v>37271</c:v>
                </c:pt>
                <c:pt idx="105">
                  <c:v>37274</c:v>
                </c:pt>
                <c:pt idx="106">
                  <c:v>37310</c:v>
                </c:pt>
                <c:pt idx="107">
                  <c:v>37332</c:v>
                </c:pt>
                <c:pt idx="108">
                  <c:v>37354</c:v>
                </c:pt>
                <c:pt idx="109">
                  <c:v>37361</c:v>
                </c:pt>
                <c:pt idx="110">
                  <c:v>37389</c:v>
                </c:pt>
                <c:pt idx="111">
                  <c:v>37462</c:v>
                </c:pt>
                <c:pt idx="112">
                  <c:v>37528</c:v>
                </c:pt>
                <c:pt idx="113">
                  <c:v>37569</c:v>
                </c:pt>
                <c:pt idx="114">
                  <c:v>37592</c:v>
                </c:pt>
                <c:pt idx="115">
                  <c:v>37625</c:v>
                </c:pt>
                <c:pt idx="116">
                  <c:v>37651</c:v>
                </c:pt>
                <c:pt idx="117">
                  <c:v>37678</c:v>
                </c:pt>
                <c:pt idx="118">
                  <c:v>37706</c:v>
                </c:pt>
                <c:pt idx="119">
                  <c:v>37724</c:v>
                </c:pt>
                <c:pt idx="120">
                  <c:v>37746</c:v>
                </c:pt>
                <c:pt idx="121">
                  <c:v>37755</c:v>
                </c:pt>
                <c:pt idx="122">
                  <c:v>37774</c:v>
                </c:pt>
                <c:pt idx="123">
                  <c:v>37786</c:v>
                </c:pt>
                <c:pt idx="124">
                  <c:v>37801</c:v>
                </c:pt>
                <c:pt idx="125">
                  <c:v>37815</c:v>
                </c:pt>
                <c:pt idx="126">
                  <c:v>37848</c:v>
                </c:pt>
                <c:pt idx="127">
                  <c:v>37946</c:v>
                </c:pt>
                <c:pt idx="128">
                  <c:v>38009</c:v>
                </c:pt>
                <c:pt idx="129">
                  <c:v>38043</c:v>
                </c:pt>
                <c:pt idx="130">
                  <c:v>38058</c:v>
                </c:pt>
                <c:pt idx="131">
                  <c:v>38094</c:v>
                </c:pt>
                <c:pt idx="132">
                  <c:v>38339</c:v>
                </c:pt>
                <c:pt idx="133">
                  <c:v>38524</c:v>
                </c:pt>
                <c:pt idx="134">
                  <c:v>38610</c:v>
                </c:pt>
                <c:pt idx="135">
                  <c:v>38696</c:v>
                </c:pt>
                <c:pt idx="136">
                  <c:v>38753</c:v>
                </c:pt>
                <c:pt idx="137">
                  <c:v>38767</c:v>
                </c:pt>
                <c:pt idx="138">
                  <c:v>38797</c:v>
                </c:pt>
                <c:pt idx="139">
                  <c:v>38810</c:v>
                </c:pt>
                <c:pt idx="140">
                  <c:v>38839</c:v>
                </c:pt>
                <c:pt idx="141">
                  <c:v>38846</c:v>
                </c:pt>
                <c:pt idx="142">
                  <c:v>38845</c:v>
                </c:pt>
                <c:pt idx="143">
                  <c:v>38852</c:v>
                </c:pt>
                <c:pt idx="144">
                  <c:v>38867</c:v>
                </c:pt>
                <c:pt idx="145">
                  <c:v>38880</c:v>
                </c:pt>
                <c:pt idx="146">
                  <c:v>38905</c:v>
                </c:pt>
                <c:pt idx="147">
                  <c:v>38919</c:v>
                </c:pt>
                <c:pt idx="148">
                  <c:v>38939</c:v>
                </c:pt>
                <c:pt idx="149">
                  <c:v>38953</c:v>
                </c:pt>
                <c:pt idx="150">
                  <c:v>38977</c:v>
                </c:pt>
                <c:pt idx="151">
                  <c:v>38987</c:v>
                </c:pt>
                <c:pt idx="152">
                  <c:v>39020</c:v>
                </c:pt>
                <c:pt idx="153">
                  <c:v>39036</c:v>
                </c:pt>
                <c:pt idx="154">
                  <c:v>39037</c:v>
                </c:pt>
                <c:pt idx="155">
                  <c:v>39034</c:v>
                </c:pt>
                <c:pt idx="156">
                  <c:v>39060</c:v>
                </c:pt>
                <c:pt idx="157">
                  <c:v>39156</c:v>
                </c:pt>
                <c:pt idx="158">
                  <c:v>39272</c:v>
                </c:pt>
                <c:pt idx="159">
                  <c:v>39323</c:v>
                </c:pt>
                <c:pt idx="160">
                  <c:v>39332</c:v>
                </c:pt>
                <c:pt idx="161">
                  <c:v>39354</c:v>
                </c:pt>
                <c:pt idx="162">
                  <c:v>39366</c:v>
                </c:pt>
                <c:pt idx="163">
                  <c:v>39375</c:v>
                </c:pt>
                <c:pt idx="164">
                  <c:v>39387</c:v>
                </c:pt>
                <c:pt idx="165">
                  <c:v>39397</c:v>
                </c:pt>
                <c:pt idx="166">
                  <c:v>39398</c:v>
                </c:pt>
                <c:pt idx="167">
                  <c:v>39425</c:v>
                </c:pt>
                <c:pt idx="168">
                  <c:v>39435</c:v>
                </c:pt>
                <c:pt idx="169">
                  <c:v>39450</c:v>
                </c:pt>
                <c:pt idx="170">
                  <c:v>39487</c:v>
                </c:pt>
                <c:pt idx="171">
                  <c:v>39553</c:v>
                </c:pt>
                <c:pt idx="172">
                  <c:v>39597</c:v>
                </c:pt>
                <c:pt idx="173">
                  <c:v>39618</c:v>
                </c:pt>
                <c:pt idx="174">
                  <c:v>39645</c:v>
                </c:pt>
                <c:pt idx="175">
                  <c:v>39667</c:v>
                </c:pt>
                <c:pt idx="176">
                  <c:v>39687</c:v>
                </c:pt>
                <c:pt idx="177">
                  <c:v>39697</c:v>
                </c:pt>
                <c:pt idx="178">
                  <c:v>39728</c:v>
                </c:pt>
                <c:pt idx="179">
                  <c:v>39744</c:v>
                </c:pt>
                <c:pt idx="180">
                  <c:v>39767</c:v>
                </c:pt>
                <c:pt idx="181">
                  <c:v>39847</c:v>
                </c:pt>
                <c:pt idx="182">
                  <c:v>39880</c:v>
                </c:pt>
                <c:pt idx="183">
                  <c:v>39905</c:v>
                </c:pt>
                <c:pt idx="184">
                  <c:v>39936</c:v>
                </c:pt>
                <c:pt idx="185">
                  <c:v>39958</c:v>
                </c:pt>
                <c:pt idx="186">
                  <c:v>39970</c:v>
                </c:pt>
                <c:pt idx="187">
                  <c:v>39993</c:v>
                </c:pt>
                <c:pt idx="188">
                  <c:v>40026</c:v>
                </c:pt>
                <c:pt idx="189">
                  <c:v>40052</c:v>
                </c:pt>
                <c:pt idx="190">
                  <c:v>40081</c:v>
                </c:pt>
                <c:pt idx="191">
                  <c:v>40118</c:v>
                </c:pt>
                <c:pt idx="192">
                  <c:v>40125</c:v>
                </c:pt>
                <c:pt idx="193">
                  <c:v>40154</c:v>
                </c:pt>
                <c:pt idx="194">
                  <c:v>40168</c:v>
                </c:pt>
                <c:pt idx="195">
                  <c:v>40188</c:v>
                </c:pt>
                <c:pt idx="196">
                  <c:v>40213</c:v>
                </c:pt>
                <c:pt idx="197">
                  <c:v>40271</c:v>
                </c:pt>
                <c:pt idx="198">
                  <c:v>40306</c:v>
                </c:pt>
                <c:pt idx="199">
                  <c:v>40330</c:v>
                </c:pt>
                <c:pt idx="200">
                  <c:v>40361</c:v>
                </c:pt>
                <c:pt idx="201">
                  <c:v>40396</c:v>
                </c:pt>
                <c:pt idx="202">
                  <c:v>40413</c:v>
                </c:pt>
                <c:pt idx="203">
                  <c:v>40433</c:v>
                </c:pt>
                <c:pt idx="204">
                  <c:v>40454</c:v>
                </c:pt>
                <c:pt idx="205">
                  <c:v>40469</c:v>
                </c:pt>
                <c:pt idx="206">
                  <c:v>40478</c:v>
                </c:pt>
                <c:pt idx="207">
                  <c:v>40488</c:v>
                </c:pt>
                <c:pt idx="208">
                  <c:v>40498</c:v>
                </c:pt>
                <c:pt idx="209">
                  <c:v>40509</c:v>
                </c:pt>
                <c:pt idx="210">
                  <c:v>40524</c:v>
                </c:pt>
                <c:pt idx="211">
                  <c:v>40542</c:v>
                </c:pt>
                <c:pt idx="212">
                  <c:v>40617</c:v>
                </c:pt>
                <c:pt idx="213">
                  <c:v>40674</c:v>
                </c:pt>
                <c:pt idx="214">
                  <c:v>40695</c:v>
                </c:pt>
                <c:pt idx="215">
                  <c:v>40731</c:v>
                </c:pt>
                <c:pt idx="216">
                  <c:v>40776</c:v>
                </c:pt>
                <c:pt idx="217">
                  <c:v>40807</c:v>
                </c:pt>
                <c:pt idx="218">
                  <c:v>40841</c:v>
                </c:pt>
                <c:pt idx="219">
                  <c:v>40883</c:v>
                </c:pt>
                <c:pt idx="220">
                  <c:v>40907</c:v>
                </c:pt>
                <c:pt idx="221">
                  <c:v>40940</c:v>
                </c:pt>
                <c:pt idx="222">
                  <c:v>40976</c:v>
                </c:pt>
                <c:pt idx="223">
                  <c:v>41010</c:v>
                </c:pt>
                <c:pt idx="224">
                  <c:v>41026</c:v>
                </c:pt>
                <c:pt idx="225">
                  <c:v>41042</c:v>
                </c:pt>
                <c:pt idx="226">
                  <c:v>41050</c:v>
                </c:pt>
                <c:pt idx="227">
                  <c:v>41085</c:v>
                </c:pt>
                <c:pt idx="228">
                  <c:v>41113</c:v>
                </c:pt>
                <c:pt idx="229">
                  <c:v>41146</c:v>
                </c:pt>
                <c:pt idx="230">
                  <c:v>41205</c:v>
                </c:pt>
                <c:pt idx="231">
                  <c:v>41239</c:v>
                </c:pt>
                <c:pt idx="232">
                  <c:v>41263</c:v>
                </c:pt>
                <c:pt idx="233">
                  <c:v>41299</c:v>
                </c:pt>
                <c:pt idx="234">
                  <c:v>41346</c:v>
                </c:pt>
                <c:pt idx="235">
                  <c:v>41378</c:v>
                </c:pt>
                <c:pt idx="236">
                  <c:v>41399</c:v>
                </c:pt>
                <c:pt idx="237">
                  <c:v>41420</c:v>
                </c:pt>
                <c:pt idx="238">
                  <c:v>41427</c:v>
                </c:pt>
                <c:pt idx="239">
                  <c:v>41432</c:v>
                </c:pt>
                <c:pt idx="240">
                  <c:v>41436</c:v>
                </c:pt>
                <c:pt idx="241">
                  <c:v>41444</c:v>
                </c:pt>
                <c:pt idx="242">
                  <c:v>41452</c:v>
                </c:pt>
                <c:pt idx="243">
                  <c:v>41463</c:v>
                </c:pt>
                <c:pt idx="244">
                  <c:v>41481</c:v>
                </c:pt>
                <c:pt idx="245">
                  <c:v>41501</c:v>
                </c:pt>
                <c:pt idx="246">
                  <c:v>41534</c:v>
                </c:pt>
                <c:pt idx="247">
                  <c:v>41558</c:v>
                </c:pt>
                <c:pt idx="248">
                  <c:v>41567</c:v>
                </c:pt>
                <c:pt idx="249">
                  <c:v>41608</c:v>
                </c:pt>
                <c:pt idx="250">
                  <c:v>41661</c:v>
                </c:pt>
                <c:pt idx="251">
                  <c:v>41703</c:v>
                </c:pt>
                <c:pt idx="252">
                  <c:v>41737</c:v>
                </c:pt>
                <c:pt idx="253">
                  <c:v>41747</c:v>
                </c:pt>
                <c:pt idx="254">
                  <c:v>41757</c:v>
                </c:pt>
                <c:pt idx="255">
                  <c:v>41782</c:v>
                </c:pt>
                <c:pt idx="256">
                  <c:v>41794</c:v>
                </c:pt>
                <c:pt idx="257">
                  <c:v>41808</c:v>
                </c:pt>
                <c:pt idx="258">
                  <c:v>41828</c:v>
                </c:pt>
                <c:pt idx="259">
                  <c:v>41833</c:v>
                </c:pt>
                <c:pt idx="260">
                  <c:v>41845</c:v>
                </c:pt>
                <c:pt idx="261">
                  <c:v>41852</c:v>
                </c:pt>
                <c:pt idx="262">
                  <c:v>41897</c:v>
                </c:pt>
                <c:pt idx="263">
                  <c:v>41912</c:v>
                </c:pt>
                <c:pt idx="264">
                  <c:v>41933</c:v>
                </c:pt>
                <c:pt idx="265">
                  <c:v>41960</c:v>
                </c:pt>
                <c:pt idx="266">
                  <c:v>41977</c:v>
                </c:pt>
                <c:pt idx="267">
                  <c:v>41988</c:v>
                </c:pt>
                <c:pt idx="268">
                  <c:v>42006</c:v>
                </c:pt>
                <c:pt idx="269">
                  <c:v>42024</c:v>
                </c:pt>
                <c:pt idx="270">
                  <c:v>42043</c:v>
                </c:pt>
                <c:pt idx="271">
                  <c:v>42054</c:v>
                </c:pt>
                <c:pt idx="272">
                  <c:v>42070</c:v>
                </c:pt>
                <c:pt idx="273">
                  <c:v>42099</c:v>
                </c:pt>
                <c:pt idx="274">
                  <c:v>42143</c:v>
                </c:pt>
                <c:pt idx="275">
                  <c:v>42180</c:v>
                </c:pt>
                <c:pt idx="276">
                  <c:v>42201</c:v>
                </c:pt>
                <c:pt idx="277">
                  <c:v>42229</c:v>
                </c:pt>
                <c:pt idx="278">
                  <c:v>42284</c:v>
                </c:pt>
                <c:pt idx="279">
                  <c:v>42332</c:v>
                </c:pt>
                <c:pt idx="280">
                  <c:v>42356</c:v>
                </c:pt>
                <c:pt idx="281">
                  <c:v>42386</c:v>
                </c:pt>
                <c:pt idx="282">
                  <c:v>42407</c:v>
                </c:pt>
                <c:pt idx="283">
                  <c:v>42444</c:v>
                </c:pt>
                <c:pt idx="284">
                  <c:v>42460</c:v>
                </c:pt>
                <c:pt idx="285">
                  <c:v>42478</c:v>
                </c:pt>
                <c:pt idx="286">
                  <c:v>42508</c:v>
                </c:pt>
                <c:pt idx="287">
                  <c:v>42522</c:v>
                </c:pt>
                <c:pt idx="288">
                  <c:v>42542</c:v>
                </c:pt>
                <c:pt idx="289">
                  <c:v>42544</c:v>
                </c:pt>
                <c:pt idx="290">
                  <c:v>42550</c:v>
                </c:pt>
                <c:pt idx="291">
                  <c:v>42570</c:v>
                </c:pt>
                <c:pt idx="292">
                  <c:v>42582</c:v>
                </c:pt>
                <c:pt idx="293">
                  <c:v>42613</c:v>
                </c:pt>
                <c:pt idx="294">
                  <c:v>42624</c:v>
                </c:pt>
                <c:pt idx="295">
                  <c:v>42706</c:v>
                </c:pt>
                <c:pt idx="296">
                  <c:v>42756</c:v>
                </c:pt>
                <c:pt idx="297">
                  <c:v>42797</c:v>
                </c:pt>
                <c:pt idx="298">
                  <c:v>42817</c:v>
                </c:pt>
                <c:pt idx="299">
                  <c:v>42828</c:v>
                </c:pt>
                <c:pt idx="300">
                  <c:v>42853</c:v>
                </c:pt>
                <c:pt idx="301">
                  <c:v>42871</c:v>
                </c:pt>
                <c:pt idx="302">
                  <c:v>42890</c:v>
                </c:pt>
                <c:pt idx="303">
                  <c:v>42903</c:v>
                </c:pt>
                <c:pt idx="304">
                  <c:v>42921</c:v>
                </c:pt>
                <c:pt idx="305">
                  <c:v>42928</c:v>
                </c:pt>
                <c:pt idx="306">
                  <c:v>42934</c:v>
                </c:pt>
                <c:pt idx="307">
                  <c:v>42941</c:v>
                </c:pt>
                <c:pt idx="308">
                  <c:v>42944</c:v>
                </c:pt>
                <c:pt idx="309">
                  <c:v>42945</c:v>
                </c:pt>
                <c:pt idx="310">
                  <c:v>43028</c:v>
                </c:pt>
                <c:pt idx="311">
                  <c:v>43142</c:v>
                </c:pt>
                <c:pt idx="312">
                  <c:v>43178</c:v>
                </c:pt>
                <c:pt idx="313">
                  <c:v>43193</c:v>
                </c:pt>
                <c:pt idx="314">
                  <c:v>43214</c:v>
                </c:pt>
                <c:pt idx="315">
                  <c:v>43238</c:v>
                </c:pt>
                <c:pt idx="316">
                  <c:v>43302</c:v>
                </c:pt>
                <c:pt idx="317">
                  <c:v>43334</c:v>
                </c:pt>
                <c:pt idx="318">
                  <c:v>43460</c:v>
                </c:pt>
                <c:pt idx="319">
                  <c:v>43511</c:v>
                </c:pt>
                <c:pt idx="320">
                  <c:v>43563</c:v>
                </c:pt>
                <c:pt idx="321">
                  <c:v>43587</c:v>
                </c:pt>
                <c:pt idx="322">
                  <c:v>43638</c:v>
                </c:pt>
                <c:pt idx="323">
                  <c:v>43743</c:v>
                </c:pt>
                <c:pt idx="324">
                  <c:v>43765</c:v>
                </c:pt>
                <c:pt idx="325">
                  <c:v>43781</c:v>
                </c:pt>
                <c:pt idx="326">
                  <c:v>43833</c:v>
                </c:pt>
                <c:pt idx="327">
                  <c:v>43847</c:v>
                </c:pt>
                <c:pt idx="328">
                  <c:v>43844</c:v>
                </c:pt>
                <c:pt idx="329">
                  <c:v>43852</c:v>
                </c:pt>
                <c:pt idx="330">
                  <c:v>43857</c:v>
                </c:pt>
                <c:pt idx="331">
                  <c:v>43875</c:v>
                </c:pt>
                <c:pt idx="332">
                  <c:v>43872</c:v>
                </c:pt>
                <c:pt idx="333">
                  <c:v>43887</c:v>
                </c:pt>
                <c:pt idx="334">
                  <c:v>43895</c:v>
                </c:pt>
                <c:pt idx="335">
                  <c:v>43893</c:v>
                </c:pt>
                <c:pt idx="336">
                  <c:v>43902</c:v>
                </c:pt>
                <c:pt idx="337">
                  <c:v>43905</c:v>
                </c:pt>
                <c:pt idx="338">
                  <c:v>43901</c:v>
                </c:pt>
                <c:pt idx="339">
                  <c:v>43890</c:v>
                </c:pt>
                <c:pt idx="340">
                  <c:v>43889</c:v>
                </c:pt>
                <c:pt idx="341">
                  <c:v>43885</c:v>
                </c:pt>
                <c:pt idx="342">
                  <c:v>43889</c:v>
                </c:pt>
                <c:pt idx="343">
                  <c:v>43931</c:v>
                </c:pt>
                <c:pt idx="344">
                  <c:v>43952</c:v>
                </c:pt>
                <c:pt idx="345">
                  <c:v>43971</c:v>
                </c:pt>
                <c:pt idx="346">
                  <c:v>44125</c:v>
                </c:pt>
                <c:pt idx="347">
                  <c:v>44167</c:v>
                </c:pt>
                <c:pt idx="348">
                  <c:v>44180</c:v>
                </c:pt>
                <c:pt idx="349">
                  <c:v>44195</c:v>
                </c:pt>
                <c:pt idx="350">
                  <c:v>44198</c:v>
                </c:pt>
                <c:pt idx="351">
                  <c:v>44214</c:v>
                </c:pt>
                <c:pt idx="352">
                  <c:v>44223</c:v>
                </c:pt>
                <c:pt idx="353">
                  <c:v>44231</c:v>
                </c:pt>
                <c:pt idx="354">
                  <c:v>44243</c:v>
                </c:pt>
                <c:pt idx="355">
                  <c:v>44242</c:v>
                </c:pt>
                <c:pt idx="356">
                  <c:v>44242</c:v>
                </c:pt>
                <c:pt idx="357">
                  <c:v>44246</c:v>
                </c:pt>
                <c:pt idx="358">
                  <c:v>44301</c:v>
                </c:pt>
                <c:pt idx="359">
                  <c:v>44385</c:v>
                </c:pt>
                <c:pt idx="360">
                  <c:v>44404</c:v>
                </c:pt>
                <c:pt idx="361">
                  <c:v>44424</c:v>
                </c:pt>
                <c:pt idx="362">
                  <c:v>44435</c:v>
                </c:pt>
                <c:pt idx="363">
                  <c:v>44440</c:v>
                </c:pt>
                <c:pt idx="364">
                  <c:v>44450</c:v>
                </c:pt>
                <c:pt idx="365">
                  <c:v>44457</c:v>
                </c:pt>
                <c:pt idx="366">
                  <c:v>44466</c:v>
                </c:pt>
                <c:pt idx="367">
                  <c:v>44474</c:v>
                </c:pt>
                <c:pt idx="368">
                  <c:v>44514</c:v>
                </c:pt>
                <c:pt idx="369">
                  <c:v>44581</c:v>
                </c:pt>
                <c:pt idx="370">
                  <c:v>44612</c:v>
                </c:pt>
                <c:pt idx="371">
                  <c:v>44633</c:v>
                </c:pt>
                <c:pt idx="372">
                  <c:v>44660</c:v>
                </c:pt>
                <c:pt idx="373">
                  <c:v>44675</c:v>
                </c:pt>
                <c:pt idx="374">
                  <c:v>45028</c:v>
                </c:pt>
                <c:pt idx="375">
                  <c:v>45250</c:v>
                </c:pt>
                <c:pt idx="376">
                  <c:v>45325</c:v>
                </c:pt>
                <c:pt idx="377">
                  <c:v>45490</c:v>
                </c:pt>
                <c:pt idx="378">
                  <c:v>45601</c:v>
                </c:pt>
                <c:pt idx="379">
                  <c:v>45638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D0-4ED2-9770-4EC0E5105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410984"/>
        <c:axId val="348413280"/>
      </c:lineChart>
      <c:catAx>
        <c:axId val="348410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13280"/>
        <c:crosses val="autoZero"/>
        <c:auto val="1"/>
        <c:lblAlgn val="ctr"/>
        <c:lblOffset val="100"/>
        <c:noMultiLvlLbl val="0"/>
      </c:catAx>
      <c:valAx>
        <c:axId val="34841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1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122372</c:v>
                </c:pt>
                <c:pt idx="1">
                  <c:v>71508</c:v>
                </c:pt>
                <c:pt idx="2">
                  <c:v>55339</c:v>
                </c:pt>
                <c:pt idx="3">
                  <c:v>123693</c:v>
                </c:pt>
                <c:pt idx="4">
                  <c:v>82583</c:v>
                </c:pt>
                <c:pt idx="5">
                  <c:v>120738</c:v>
                </c:pt>
                <c:pt idx="6">
                  <c:v>135875</c:v>
                </c:pt>
                <c:pt idx="7">
                  <c:v>71302</c:v>
                </c:pt>
                <c:pt idx="8">
                  <c:v>88011</c:v>
                </c:pt>
                <c:pt idx="9">
                  <c:v>42033</c:v>
                </c:pt>
                <c:pt idx="10">
                  <c:v>24905</c:v>
                </c:pt>
                <c:pt idx="11">
                  <c:v>53105</c:v>
                </c:pt>
                <c:pt idx="12">
                  <c:v>22849</c:v>
                </c:pt>
                <c:pt idx="13">
                  <c:v>51163</c:v>
                </c:pt>
                <c:pt idx="14">
                  <c:v>99159</c:v>
                </c:pt>
                <c:pt idx="15">
                  <c:v>88144</c:v>
                </c:pt>
                <c:pt idx="16">
                  <c:v>39987</c:v>
                </c:pt>
                <c:pt idx="17">
                  <c:v>48378</c:v>
                </c:pt>
                <c:pt idx="18">
                  <c:v>20549</c:v>
                </c:pt>
                <c:pt idx="19">
                  <c:v>66125</c:v>
                </c:pt>
                <c:pt idx="20">
                  <c:v>48202</c:v>
                </c:pt>
                <c:pt idx="21">
                  <c:v>21963</c:v>
                </c:pt>
                <c:pt idx="22">
                  <c:v>18711</c:v>
                </c:pt>
                <c:pt idx="23">
                  <c:v>28084</c:v>
                </c:pt>
                <c:pt idx="24">
                  <c:v>37417</c:v>
                </c:pt>
                <c:pt idx="25">
                  <c:v>14557</c:v>
                </c:pt>
                <c:pt idx="26">
                  <c:v>32916</c:v>
                </c:pt>
                <c:pt idx="27">
                  <c:v>26825</c:v>
                </c:pt>
                <c:pt idx="28">
                  <c:v>130642</c:v>
                </c:pt>
                <c:pt idx="29">
                  <c:v>48076</c:v>
                </c:pt>
                <c:pt idx="30">
                  <c:v>20719</c:v>
                </c:pt>
                <c:pt idx="31">
                  <c:v>23933</c:v>
                </c:pt>
                <c:pt idx="32">
                  <c:v>52613</c:v>
                </c:pt>
                <c:pt idx="33">
                  <c:v>47986</c:v>
                </c:pt>
                <c:pt idx="34">
                  <c:v>23908</c:v>
                </c:pt>
                <c:pt idx="35">
                  <c:v>35915</c:v>
                </c:pt>
                <c:pt idx="36">
                  <c:v>74168</c:v>
                </c:pt>
                <c:pt idx="37">
                  <c:v>71796</c:v>
                </c:pt>
                <c:pt idx="38">
                  <c:v>48865</c:v>
                </c:pt>
                <c:pt idx="39">
                  <c:v>19653</c:v>
                </c:pt>
                <c:pt idx="40">
                  <c:v>20671</c:v>
                </c:pt>
                <c:pt idx="41">
                  <c:v>16852</c:v>
                </c:pt>
                <c:pt idx="42">
                  <c:v>37573</c:v>
                </c:pt>
                <c:pt idx="43">
                  <c:v>28805</c:v>
                </c:pt>
                <c:pt idx="44">
                  <c:v>29042</c:v>
                </c:pt>
                <c:pt idx="45">
                  <c:v>61837</c:v>
                </c:pt>
                <c:pt idx="46">
                  <c:v>31955</c:v>
                </c:pt>
                <c:pt idx="47">
                  <c:v>32894</c:v>
                </c:pt>
                <c:pt idx="48">
                  <c:v>51314</c:v>
                </c:pt>
                <c:pt idx="49">
                  <c:v>69445</c:v>
                </c:pt>
                <c:pt idx="50">
                  <c:v>35754</c:v>
                </c:pt>
                <c:pt idx="51">
                  <c:v>62061</c:v>
                </c:pt>
                <c:pt idx="52">
                  <c:v>111659</c:v>
                </c:pt>
                <c:pt idx="53">
                  <c:v>101181</c:v>
                </c:pt>
                <c:pt idx="54">
                  <c:v>63633</c:v>
                </c:pt>
                <c:pt idx="55">
                  <c:v>66200</c:v>
                </c:pt>
                <c:pt idx="56">
                  <c:v>69772</c:v>
                </c:pt>
                <c:pt idx="57">
                  <c:v>118138</c:v>
                </c:pt>
                <c:pt idx="58">
                  <c:v>48130</c:v>
                </c:pt>
                <c:pt idx="59">
                  <c:v>112253</c:v>
                </c:pt>
                <c:pt idx="60">
                  <c:v>76287</c:v>
                </c:pt>
                <c:pt idx="61">
                  <c:v>160264</c:v>
                </c:pt>
                <c:pt idx="62">
                  <c:v>194747</c:v>
                </c:pt>
                <c:pt idx="63">
                  <c:v>135162</c:v>
                </c:pt>
                <c:pt idx="64">
                  <c:v>121424</c:v>
                </c:pt>
                <c:pt idx="65">
                  <c:v>344330</c:v>
                </c:pt>
                <c:pt idx="66">
                  <c:v>515709</c:v>
                </c:pt>
                <c:pt idx="67">
                  <c:v>914810</c:v>
                </c:pt>
                <c:pt idx="68">
                  <c:v>2704794</c:v>
                </c:pt>
                <c:pt idx="69">
                  <c:v>2453310</c:v>
                </c:pt>
                <c:pt idx="70">
                  <c:v>2105807</c:v>
                </c:pt>
                <c:pt idx="71">
                  <c:v>911638</c:v>
                </c:pt>
                <c:pt idx="72">
                  <c:v>459429</c:v>
                </c:pt>
                <c:pt idx="73">
                  <c:v>171665</c:v>
                </c:pt>
                <c:pt idx="74">
                  <c:v>118268</c:v>
                </c:pt>
                <c:pt idx="75">
                  <c:v>97052</c:v>
                </c:pt>
                <c:pt idx="76">
                  <c:v>109281</c:v>
                </c:pt>
                <c:pt idx="77">
                  <c:v>41638</c:v>
                </c:pt>
                <c:pt idx="78">
                  <c:v>97384</c:v>
                </c:pt>
                <c:pt idx="79">
                  <c:v>45374</c:v>
                </c:pt>
                <c:pt idx="80">
                  <c:v>98740</c:v>
                </c:pt>
                <c:pt idx="81">
                  <c:v>101782</c:v>
                </c:pt>
                <c:pt idx="82">
                  <c:v>96520</c:v>
                </c:pt>
                <c:pt idx="83">
                  <c:v>66220</c:v>
                </c:pt>
                <c:pt idx="84">
                  <c:v>67913</c:v>
                </c:pt>
                <c:pt idx="85">
                  <c:v>80309</c:v>
                </c:pt>
                <c:pt idx="86">
                  <c:v>58746</c:v>
                </c:pt>
                <c:pt idx="87">
                  <c:v>73982</c:v>
                </c:pt>
                <c:pt idx="88">
                  <c:v>75547</c:v>
                </c:pt>
                <c:pt idx="89">
                  <c:v>87316</c:v>
                </c:pt>
                <c:pt idx="90">
                  <c:v>53174</c:v>
                </c:pt>
                <c:pt idx="91">
                  <c:v>23913</c:v>
                </c:pt>
                <c:pt idx="92">
                  <c:v>224148</c:v>
                </c:pt>
                <c:pt idx="93">
                  <c:v>334591</c:v>
                </c:pt>
                <c:pt idx="94">
                  <c:v>199182</c:v>
                </c:pt>
                <c:pt idx="95">
                  <c:v>139201</c:v>
                </c:pt>
                <c:pt idx="96">
                  <c:v>142210</c:v>
                </c:pt>
                <c:pt idx="97">
                  <c:v>115457</c:v>
                </c:pt>
                <c:pt idx="98">
                  <c:v>93822</c:v>
                </c:pt>
                <c:pt idx="99">
                  <c:v>112956</c:v>
                </c:pt>
                <c:pt idx="100">
                  <c:v>161307</c:v>
                </c:pt>
                <c:pt idx="101">
                  <c:v>95693</c:v>
                </c:pt>
                <c:pt idx="102">
                  <c:v>86930</c:v>
                </c:pt>
                <c:pt idx="103">
                  <c:v>59375</c:v>
                </c:pt>
                <c:pt idx="104">
                  <c:v>88722</c:v>
                </c:pt>
                <c:pt idx="105">
                  <c:v>72490</c:v>
                </c:pt>
                <c:pt idx="106">
                  <c:v>82983</c:v>
                </c:pt>
                <c:pt idx="107">
                  <c:v>119484</c:v>
                </c:pt>
                <c:pt idx="108">
                  <c:v>92749</c:v>
                </c:pt>
                <c:pt idx="109">
                  <c:v>42142</c:v>
                </c:pt>
                <c:pt idx="110">
                  <c:v>38686</c:v>
                </c:pt>
                <c:pt idx="111">
                  <c:v>132473</c:v>
                </c:pt>
                <c:pt idx="112">
                  <c:v>104233</c:v>
                </c:pt>
                <c:pt idx="113">
                  <c:v>96410</c:v>
                </c:pt>
                <c:pt idx="114">
                  <c:v>92458</c:v>
                </c:pt>
                <c:pt idx="115">
                  <c:v>155157</c:v>
                </c:pt>
                <c:pt idx="116">
                  <c:v>89379</c:v>
                </c:pt>
                <c:pt idx="117">
                  <c:v>110703</c:v>
                </c:pt>
                <c:pt idx="118">
                  <c:v>78570</c:v>
                </c:pt>
                <c:pt idx="119">
                  <c:v>61553</c:v>
                </c:pt>
                <c:pt idx="120">
                  <c:v>36460</c:v>
                </c:pt>
                <c:pt idx="121">
                  <c:v>44601</c:v>
                </c:pt>
                <c:pt idx="122">
                  <c:v>74690</c:v>
                </c:pt>
                <c:pt idx="123">
                  <c:v>74601</c:v>
                </c:pt>
                <c:pt idx="124">
                  <c:v>78463</c:v>
                </c:pt>
                <c:pt idx="125">
                  <c:v>41314</c:v>
                </c:pt>
                <c:pt idx="126">
                  <c:v>141751</c:v>
                </c:pt>
                <c:pt idx="127">
                  <c:v>423754</c:v>
                </c:pt>
                <c:pt idx="128">
                  <c:v>460830</c:v>
                </c:pt>
                <c:pt idx="129">
                  <c:v>188437</c:v>
                </c:pt>
                <c:pt idx="130">
                  <c:v>143298</c:v>
                </c:pt>
                <c:pt idx="131">
                  <c:v>132927</c:v>
                </c:pt>
                <c:pt idx="132">
                  <c:v>353045</c:v>
                </c:pt>
                <c:pt idx="133">
                  <c:v>309333</c:v>
                </c:pt>
                <c:pt idx="134">
                  <c:v>300690</c:v>
                </c:pt>
                <c:pt idx="135">
                  <c:v>248202</c:v>
                </c:pt>
                <c:pt idx="136">
                  <c:v>103395</c:v>
                </c:pt>
                <c:pt idx="137">
                  <c:v>114802</c:v>
                </c:pt>
                <c:pt idx="138">
                  <c:v>74789</c:v>
                </c:pt>
                <c:pt idx="139">
                  <c:v>82985</c:v>
                </c:pt>
                <c:pt idx="140">
                  <c:v>68618</c:v>
                </c:pt>
                <c:pt idx="141">
                  <c:v>42461</c:v>
                </c:pt>
                <c:pt idx="142">
                  <c:v>41229</c:v>
                </c:pt>
                <c:pt idx="143">
                  <c:v>50218</c:v>
                </c:pt>
                <c:pt idx="144">
                  <c:v>31693</c:v>
                </c:pt>
                <c:pt idx="145">
                  <c:v>41117</c:v>
                </c:pt>
                <c:pt idx="146">
                  <c:v>67182</c:v>
                </c:pt>
                <c:pt idx="147">
                  <c:v>50357</c:v>
                </c:pt>
                <c:pt idx="148">
                  <c:v>25743</c:v>
                </c:pt>
                <c:pt idx="149">
                  <c:v>57716</c:v>
                </c:pt>
                <c:pt idx="150">
                  <c:v>58824</c:v>
                </c:pt>
                <c:pt idx="151">
                  <c:v>37320</c:v>
                </c:pt>
                <c:pt idx="152">
                  <c:v>115446</c:v>
                </c:pt>
                <c:pt idx="153">
                  <c:v>68157</c:v>
                </c:pt>
                <c:pt idx="154">
                  <c:v>55651</c:v>
                </c:pt>
                <c:pt idx="155">
                  <c:v>42683</c:v>
                </c:pt>
                <c:pt idx="156">
                  <c:v>24310</c:v>
                </c:pt>
                <c:pt idx="157">
                  <c:v>63304</c:v>
                </c:pt>
                <c:pt idx="158">
                  <c:v>92942</c:v>
                </c:pt>
                <c:pt idx="159">
                  <c:v>62356</c:v>
                </c:pt>
                <c:pt idx="160">
                  <c:v>33732</c:v>
                </c:pt>
                <c:pt idx="161">
                  <c:v>55646</c:v>
                </c:pt>
                <c:pt idx="162">
                  <c:v>27358</c:v>
                </c:pt>
                <c:pt idx="163">
                  <c:v>19514</c:v>
                </c:pt>
                <c:pt idx="164">
                  <c:v>38557</c:v>
                </c:pt>
                <c:pt idx="165">
                  <c:v>33146</c:v>
                </c:pt>
                <c:pt idx="166">
                  <c:v>20052</c:v>
                </c:pt>
                <c:pt idx="167">
                  <c:v>83186</c:v>
                </c:pt>
                <c:pt idx="168">
                  <c:v>33025</c:v>
                </c:pt>
                <c:pt idx="169">
                  <c:v>75259</c:v>
                </c:pt>
                <c:pt idx="170">
                  <c:v>55883</c:v>
                </c:pt>
                <c:pt idx="171">
                  <c:v>106846</c:v>
                </c:pt>
                <c:pt idx="172">
                  <c:v>105132</c:v>
                </c:pt>
                <c:pt idx="173">
                  <c:v>45916</c:v>
                </c:pt>
                <c:pt idx="174">
                  <c:v>79051</c:v>
                </c:pt>
                <c:pt idx="175">
                  <c:v>75054</c:v>
                </c:pt>
                <c:pt idx="176">
                  <c:v>41925</c:v>
                </c:pt>
                <c:pt idx="177">
                  <c:v>56261</c:v>
                </c:pt>
                <c:pt idx="178">
                  <c:v>61738</c:v>
                </c:pt>
                <c:pt idx="179">
                  <c:v>51246</c:v>
                </c:pt>
                <c:pt idx="180">
                  <c:v>45026</c:v>
                </c:pt>
                <c:pt idx="181">
                  <c:v>45832</c:v>
                </c:pt>
                <c:pt idx="182">
                  <c:v>40656</c:v>
                </c:pt>
                <c:pt idx="183">
                  <c:v>38291</c:v>
                </c:pt>
                <c:pt idx="184">
                  <c:v>56185</c:v>
                </c:pt>
                <c:pt idx="185">
                  <c:v>29211</c:v>
                </c:pt>
                <c:pt idx="186">
                  <c:v>26956</c:v>
                </c:pt>
                <c:pt idx="187">
                  <c:v>95811</c:v>
                </c:pt>
                <c:pt idx="188">
                  <c:v>87316</c:v>
                </c:pt>
                <c:pt idx="189">
                  <c:v>38194</c:v>
                </c:pt>
                <c:pt idx="190">
                  <c:v>47729</c:v>
                </c:pt>
                <c:pt idx="191">
                  <c:v>59103</c:v>
                </c:pt>
                <c:pt idx="192">
                  <c:v>47061</c:v>
                </c:pt>
                <c:pt idx="193">
                  <c:v>75668</c:v>
                </c:pt>
                <c:pt idx="194">
                  <c:v>38709</c:v>
                </c:pt>
                <c:pt idx="195">
                  <c:v>43044</c:v>
                </c:pt>
                <c:pt idx="196">
                  <c:v>67039</c:v>
                </c:pt>
                <c:pt idx="197">
                  <c:v>132748</c:v>
                </c:pt>
                <c:pt idx="198">
                  <c:v>75895</c:v>
                </c:pt>
                <c:pt idx="199">
                  <c:v>61668</c:v>
                </c:pt>
                <c:pt idx="200">
                  <c:v>74002</c:v>
                </c:pt>
                <c:pt idx="201">
                  <c:v>85352</c:v>
                </c:pt>
                <c:pt idx="202">
                  <c:v>99747</c:v>
                </c:pt>
                <c:pt idx="203">
                  <c:v>35818</c:v>
                </c:pt>
                <c:pt idx="204">
                  <c:v>37061</c:v>
                </c:pt>
                <c:pt idx="205">
                  <c:v>25629</c:v>
                </c:pt>
                <c:pt idx="206">
                  <c:v>60221</c:v>
                </c:pt>
                <c:pt idx="207">
                  <c:v>59572</c:v>
                </c:pt>
                <c:pt idx="208">
                  <c:v>40588</c:v>
                </c:pt>
                <c:pt idx="209">
                  <c:v>59042</c:v>
                </c:pt>
                <c:pt idx="210">
                  <c:v>50614</c:v>
                </c:pt>
                <c:pt idx="211">
                  <c:v>54717</c:v>
                </c:pt>
                <c:pt idx="212">
                  <c:v>120189</c:v>
                </c:pt>
                <c:pt idx="213">
                  <c:v>83214</c:v>
                </c:pt>
                <c:pt idx="214">
                  <c:v>66187</c:v>
                </c:pt>
                <c:pt idx="215">
                  <c:v>62726</c:v>
                </c:pt>
                <c:pt idx="216">
                  <c:v>66875</c:v>
                </c:pt>
                <c:pt idx="217">
                  <c:v>57479</c:v>
                </c:pt>
                <c:pt idx="218">
                  <c:v>80426</c:v>
                </c:pt>
                <c:pt idx="219">
                  <c:v>93459</c:v>
                </c:pt>
                <c:pt idx="220">
                  <c:v>72762</c:v>
                </c:pt>
                <c:pt idx="221">
                  <c:v>56888</c:v>
                </c:pt>
                <c:pt idx="222">
                  <c:v>54141</c:v>
                </c:pt>
                <c:pt idx="223">
                  <c:v>58132</c:v>
                </c:pt>
                <c:pt idx="224">
                  <c:v>37035</c:v>
                </c:pt>
                <c:pt idx="225">
                  <c:v>31136</c:v>
                </c:pt>
                <c:pt idx="226">
                  <c:v>27882</c:v>
                </c:pt>
                <c:pt idx="227">
                  <c:v>56175</c:v>
                </c:pt>
                <c:pt idx="228">
                  <c:v>54634</c:v>
                </c:pt>
                <c:pt idx="229">
                  <c:v>57812</c:v>
                </c:pt>
                <c:pt idx="230">
                  <c:v>68783</c:v>
                </c:pt>
                <c:pt idx="231">
                  <c:v>66307</c:v>
                </c:pt>
                <c:pt idx="232">
                  <c:v>53735</c:v>
                </c:pt>
                <c:pt idx="233">
                  <c:v>89426</c:v>
                </c:pt>
                <c:pt idx="234">
                  <c:v>265878</c:v>
                </c:pt>
                <c:pt idx="235">
                  <c:v>104723</c:v>
                </c:pt>
                <c:pt idx="236">
                  <c:v>107815</c:v>
                </c:pt>
                <c:pt idx="237">
                  <c:v>72778</c:v>
                </c:pt>
                <c:pt idx="238">
                  <c:v>45471</c:v>
                </c:pt>
                <c:pt idx="239">
                  <c:v>42245</c:v>
                </c:pt>
                <c:pt idx="240">
                  <c:v>39362</c:v>
                </c:pt>
                <c:pt idx="241">
                  <c:v>29043</c:v>
                </c:pt>
                <c:pt idx="242">
                  <c:v>14025</c:v>
                </c:pt>
                <c:pt idx="243">
                  <c:v>21583</c:v>
                </c:pt>
                <c:pt idx="244">
                  <c:v>45452</c:v>
                </c:pt>
                <c:pt idx="245">
                  <c:v>34423</c:v>
                </c:pt>
                <c:pt idx="246">
                  <c:v>68512</c:v>
                </c:pt>
                <c:pt idx="247">
                  <c:v>37731</c:v>
                </c:pt>
                <c:pt idx="248">
                  <c:v>29476</c:v>
                </c:pt>
                <c:pt idx="249">
                  <c:v>48637</c:v>
                </c:pt>
                <c:pt idx="250">
                  <c:v>33212</c:v>
                </c:pt>
                <c:pt idx="251">
                  <c:v>76158</c:v>
                </c:pt>
                <c:pt idx="252">
                  <c:v>52476</c:v>
                </c:pt>
                <c:pt idx="253">
                  <c:v>40273</c:v>
                </c:pt>
                <c:pt idx="254">
                  <c:v>31895</c:v>
                </c:pt>
                <c:pt idx="255">
                  <c:v>65145</c:v>
                </c:pt>
                <c:pt idx="256">
                  <c:v>42645</c:v>
                </c:pt>
                <c:pt idx="257">
                  <c:v>56847</c:v>
                </c:pt>
                <c:pt idx="258">
                  <c:v>46181</c:v>
                </c:pt>
                <c:pt idx="259">
                  <c:v>45242</c:v>
                </c:pt>
                <c:pt idx="260">
                  <c:v>64849</c:v>
                </c:pt>
                <c:pt idx="261">
                  <c:v>25835</c:v>
                </c:pt>
                <c:pt idx="262">
                  <c:v>48658</c:v>
                </c:pt>
                <c:pt idx="263">
                  <c:v>37834</c:v>
                </c:pt>
                <c:pt idx="264">
                  <c:v>53787</c:v>
                </c:pt>
                <c:pt idx="265">
                  <c:v>40936</c:v>
                </c:pt>
                <c:pt idx="266">
                  <c:v>43638</c:v>
                </c:pt>
                <c:pt idx="267">
                  <c:v>31621</c:v>
                </c:pt>
                <c:pt idx="268">
                  <c:v>35439</c:v>
                </c:pt>
                <c:pt idx="269">
                  <c:v>63443</c:v>
                </c:pt>
                <c:pt idx="270">
                  <c:v>31956</c:v>
                </c:pt>
                <c:pt idx="271">
                  <c:v>27992</c:v>
                </c:pt>
                <c:pt idx="272">
                  <c:v>28549</c:v>
                </c:pt>
                <c:pt idx="273">
                  <c:v>31554</c:v>
                </c:pt>
                <c:pt idx="274">
                  <c:v>52911</c:v>
                </c:pt>
                <c:pt idx="275">
                  <c:v>56792</c:v>
                </c:pt>
                <c:pt idx="276">
                  <c:v>45021</c:v>
                </c:pt>
                <c:pt idx="277">
                  <c:v>52099</c:v>
                </c:pt>
                <c:pt idx="278">
                  <c:v>103887</c:v>
                </c:pt>
                <c:pt idx="279">
                  <c:v>104395</c:v>
                </c:pt>
                <c:pt idx="280">
                  <c:v>68949</c:v>
                </c:pt>
                <c:pt idx="281">
                  <c:v>70222</c:v>
                </c:pt>
                <c:pt idx="282">
                  <c:v>53976</c:v>
                </c:pt>
                <c:pt idx="283">
                  <c:v>109083</c:v>
                </c:pt>
                <c:pt idx="284">
                  <c:v>52283</c:v>
                </c:pt>
                <c:pt idx="285">
                  <c:v>37226</c:v>
                </c:pt>
                <c:pt idx="286">
                  <c:v>41693</c:v>
                </c:pt>
                <c:pt idx="287">
                  <c:v>41442</c:v>
                </c:pt>
                <c:pt idx="288">
                  <c:v>46690</c:v>
                </c:pt>
                <c:pt idx="289">
                  <c:v>23214</c:v>
                </c:pt>
                <c:pt idx="290">
                  <c:v>19611</c:v>
                </c:pt>
                <c:pt idx="291">
                  <c:v>17003</c:v>
                </c:pt>
                <c:pt idx="292">
                  <c:v>25373</c:v>
                </c:pt>
                <c:pt idx="293">
                  <c:v>36726</c:v>
                </c:pt>
                <c:pt idx="294">
                  <c:v>23955</c:v>
                </c:pt>
                <c:pt idx="295">
                  <c:v>56904</c:v>
                </c:pt>
                <c:pt idx="296">
                  <c:v>54085</c:v>
                </c:pt>
                <c:pt idx="297">
                  <c:v>43041</c:v>
                </c:pt>
                <c:pt idx="298">
                  <c:v>23400</c:v>
                </c:pt>
                <c:pt idx="299">
                  <c:v>29445</c:v>
                </c:pt>
                <c:pt idx="300">
                  <c:v>29878</c:v>
                </c:pt>
                <c:pt idx="301">
                  <c:v>24049</c:v>
                </c:pt>
                <c:pt idx="302">
                  <c:v>29305</c:v>
                </c:pt>
                <c:pt idx="303">
                  <c:v>62158</c:v>
                </c:pt>
                <c:pt idx="304">
                  <c:v>29713</c:v>
                </c:pt>
                <c:pt idx="305">
                  <c:v>14913</c:v>
                </c:pt>
                <c:pt idx="306">
                  <c:v>15654</c:v>
                </c:pt>
                <c:pt idx="307">
                  <c:v>29954</c:v>
                </c:pt>
                <c:pt idx="308">
                  <c:v>118968</c:v>
                </c:pt>
                <c:pt idx="309">
                  <c:v>46810</c:v>
                </c:pt>
                <c:pt idx="310">
                  <c:v>118268</c:v>
                </c:pt>
                <c:pt idx="311">
                  <c:v>135011</c:v>
                </c:pt>
                <c:pt idx="312">
                  <c:v>78153</c:v>
                </c:pt>
                <c:pt idx="313">
                  <c:v>26357</c:v>
                </c:pt>
                <c:pt idx="314">
                  <c:v>16933</c:v>
                </c:pt>
                <c:pt idx="315">
                  <c:v>59078</c:v>
                </c:pt>
                <c:pt idx="316">
                  <c:v>124971</c:v>
                </c:pt>
                <c:pt idx="317">
                  <c:v>110585</c:v>
                </c:pt>
                <c:pt idx="318">
                  <c:v>148609</c:v>
                </c:pt>
                <c:pt idx="319">
                  <c:v>49452</c:v>
                </c:pt>
                <c:pt idx="320">
                  <c:v>30557</c:v>
                </c:pt>
                <c:pt idx="321">
                  <c:v>21889</c:v>
                </c:pt>
                <c:pt idx="322">
                  <c:v>72682</c:v>
                </c:pt>
                <c:pt idx="323">
                  <c:v>147530</c:v>
                </c:pt>
                <c:pt idx="324">
                  <c:v>81135</c:v>
                </c:pt>
                <c:pt idx="325">
                  <c:v>45817</c:v>
                </c:pt>
                <c:pt idx="326">
                  <c:v>38202</c:v>
                </c:pt>
                <c:pt idx="327">
                  <c:v>27614</c:v>
                </c:pt>
                <c:pt idx="328">
                  <c:v>23666</c:v>
                </c:pt>
                <c:pt idx="329">
                  <c:v>28352</c:v>
                </c:pt>
                <c:pt idx="330">
                  <c:v>15899</c:v>
                </c:pt>
                <c:pt idx="331">
                  <c:v>33553</c:v>
                </c:pt>
                <c:pt idx="332">
                  <c:v>14826</c:v>
                </c:pt>
                <c:pt idx="333">
                  <c:v>13614</c:v>
                </c:pt>
                <c:pt idx="334">
                  <c:v>11702</c:v>
                </c:pt>
                <c:pt idx="335">
                  <c:v>7317</c:v>
                </c:pt>
                <c:pt idx="336">
                  <c:v>15582</c:v>
                </c:pt>
                <c:pt idx="337">
                  <c:v>11072</c:v>
                </c:pt>
                <c:pt idx="338">
                  <c:v>5251</c:v>
                </c:pt>
                <c:pt idx="339">
                  <c:v>4714</c:v>
                </c:pt>
                <c:pt idx="340">
                  <c:v>5644</c:v>
                </c:pt>
                <c:pt idx="341">
                  <c:v>14951</c:v>
                </c:pt>
                <c:pt idx="342">
                  <c:v>17522</c:v>
                </c:pt>
                <c:pt idx="343">
                  <c:v>41343</c:v>
                </c:pt>
                <c:pt idx="344">
                  <c:v>55405</c:v>
                </c:pt>
                <c:pt idx="345">
                  <c:v>34642</c:v>
                </c:pt>
                <c:pt idx="346">
                  <c:v>143961</c:v>
                </c:pt>
                <c:pt idx="347">
                  <c:v>57206</c:v>
                </c:pt>
                <c:pt idx="348">
                  <c:v>32174</c:v>
                </c:pt>
                <c:pt idx="349">
                  <c:v>28968</c:v>
                </c:pt>
                <c:pt idx="350">
                  <c:v>29812</c:v>
                </c:pt>
                <c:pt idx="351">
                  <c:v>18810</c:v>
                </c:pt>
                <c:pt idx="352">
                  <c:v>52773</c:v>
                </c:pt>
                <c:pt idx="353">
                  <c:v>31395</c:v>
                </c:pt>
                <c:pt idx="354">
                  <c:v>25286</c:v>
                </c:pt>
                <c:pt idx="355">
                  <c:v>17117</c:v>
                </c:pt>
                <c:pt idx="356">
                  <c:v>27883</c:v>
                </c:pt>
                <c:pt idx="357">
                  <c:v>33506</c:v>
                </c:pt>
                <c:pt idx="358">
                  <c:v>82400</c:v>
                </c:pt>
                <c:pt idx="359">
                  <c:v>67587</c:v>
                </c:pt>
                <c:pt idx="360">
                  <c:v>37987</c:v>
                </c:pt>
                <c:pt idx="361">
                  <c:v>38745</c:v>
                </c:pt>
                <c:pt idx="362">
                  <c:v>51697</c:v>
                </c:pt>
                <c:pt idx="363">
                  <c:v>35633</c:v>
                </c:pt>
                <c:pt idx="364">
                  <c:v>53617</c:v>
                </c:pt>
                <c:pt idx="365">
                  <c:v>45681</c:v>
                </c:pt>
                <c:pt idx="366">
                  <c:v>26953</c:v>
                </c:pt>
                <c:pt idx="367">
                  <c:v>23410</c:v>
                </c:pt>
                <c:pt idx="368">
                  <c:v>47368</c:v>
                </c:pt>
                <c:pt idx="369">
                  <c:v>64698</c:v>
                </c:pt>
                <c:pt idx="370">
                  <c:v>51152</c:v>
                </c:pt>
                <c:pt idx="371">
                  <c:v>38595</c:v>
                </c:pt>
                <c:pt idx="372">
                  <c:v>41610</c:v>
                </c:pt>
                <c:pt idx="373">
                  <c:v>63234</c:v>
                </c:pt>
                <c:pt idx="374">
                  <c:v>228392</c:v>
                </c:pt>
                <c:pt idx="375">
                  <c:v>205113</c:v>
                </c:pt>
                <c:pt idx="376">
                  <c:v>104205</c:v>
                </c:pt>
                <c:pt idx="377">
                  <c:v>199495</c:v>
                </c:pt>
                <c:pt idx="378">
                  <c:v>115222</c:v>
                </c:pt>
                <c:pt idx="379">
                  <c:v>108774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B7-4238-B53F-42CD09EEA9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544584"/>
        <c:axId val="167978248"/>
      </c:lineChart>
      <c:catAx>
        <c:axId val="27754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978248"/>
        <c:crosses val="autoZero"/>
        <c:auto val="1"/>
        <c:lblAlgn val="ctr"/>
        <c:lblOffset val="100"/>
        <c:noMultiLvlLbl val="0"/>
      </c:catAx>
      <c:valAx>
        <c:axId val="16797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4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5387</c:v>
                </c:pt>
                <c:pt idx="1">
                  <c:v>3527</c:v>
                </c:pt>
                <c:pt idx="2">
                  <c:v>4859</c:v>
                </c:pt>
                <c:pt idx="3">
                  <c:v>12536</c:v>
                </c:pt>
                <c:pt idx="4">
                  <c:v>5657</c:v>
                </c:pt>
                <c:pt idx="5">
                  <c:v>10599</c:v>
                </c:pt>
                <c:pt idx="6">
                  <c:v>9091</c:v>
                </c:pt>
                <c:pt idx="7">
                  <c:v>4496</c:v>
                </c:pt>
                <c:pt idx="8">
                  <c:v>5482</c:v>
                </c:pt>
                <c:pt idx="9">
                  <c:v>1990</c:v>
                </c:pt>
                <c:pt idx="10">
                  <c:v>1796</c:v>
                </c:pt>
                <c:pt idx="11">
                  <c:v>2504</c:v>
                </c:pt>
                <c:pt idx="12">
                  <c:v>1474</c:v>
                </c:pt>
                <c:pt idx="13">
                  <c:v>2648</c:v>
                </c:pt>
                <c:pt idx="14">
                  <c:v>5934</c:v>
                </c:pt>
                <c:pt idx="15">
                  <c:v>5770</c:v>
                </c:pt>
                <c:pt idx="16">
                  <c:v>2418</c:v>
                </c:pt>
                <c:pt idx="17">
                  <c:v>2685</c:v>
                </c:pt>
                <c:pt idx="18">
                  <c:v>1100</c:v>
                </c:pt>
                <c:pt idx="19">
                  <c:v>7219</c:v>
                </c:pt>
                <c:pt idx="20">
                  <c:v>4243</c:v>
                </c:pt>
                <c:pt idx="21">
                  <c:v>2693</c:v>
                </c:pt>
                <c:pt idx="22">
                  <c:v>1539</c:v>
                </c:pt>
                <c:pt idx="23">
                  <c:v>2291</c:v>
                </c:pt>
                <c:pt idx="24">
                  <c:v>4655</c:v>
                </c:pt>
                <c:pt idx="25">
                  <c:v>959</c:v>
                </c:pt>
                <c:pt idx="26">
                  <c:v>1394</c:v>
                </c:pt>
                <c:pt idx="27">
                  <c:v>1571</c:v>
                </c:pt>
                <c:pt idx="28">
                  <c:v>10514</c:v>
                </c:pt>
                <c:pt idx="29">
                  <c:v>4417</c:v>
                </c:pt>
                <c:pt idx="30">
                  <c:v>1584</c:v>
                </c:pt>
                <c:pt idx="31">
                  <c:v>1554</c:v>
                </c:pt>
                <c:pt idx="32">
                  <c:v>2988</c:v>
                </c:pt>
                <c:pt idx="33">
                  <c:v>2341</c:v>
                </c:pt>
                <c:pt idx="34">
                  <c:v>1051</c:v>
                </c:pt>
                <c:pt idx="35">
                  <c:v>1721</c:v>
                </c:pt>
                <c:pt idx="36">
                  <c:v>3708</c:v>
                </c:pt>
                <c:pt idx="37">
                  <c:v>3880</c:v>
                </c:pt>
                <c:pt idx="38">
                  <c:v>2313</c:v>
                </c:pt>
                <c:pt idx="39">
                  <c:v>1247</c:v>
                </c:pt>
                <c:pt idx="40">
                  <c:v>1691</c:v>
                </c:pt>
                <c:pt idx="41">
                  <c:v>1434</c:v>
                </c:pt>
                <c:pt idx="42">
                  <c:v>1675</c:v>
                </c:pt>
                <c:pt idx="43">
                  <c:v>1730</c:v>
                </c:pt>
                <c:pt idx="44">
                  <c:v>1251</c:v>
                </c:pt>
                <c:pt idx="45">
                  <c:v>3934</c:v>
                </c:pt>
                <c:pt idx="46">
                  <c:v>1938</c:v>
                </c:pt>
                <c:pt idx="47">
                  <c:v>2867</c:v>
                </c:pt>
                <c:pt idx="48">
                  <c:v>2594</c:v>
                </c:pt>
                <c:pt idx="49">
                  <c:v>3624</c:v>
                </c:pt>
                <c:pt idx="50">
                  <c:v>2491</c:v>
                </c:pt>
                <c:pt idx="51">
                  <c:v>4514</c:v>
                </c:pt>
                <c:pt idx="52">
                  <c:v>12714</c:v>
                </c:pt>
                <c:pt idx="53">
                  <c:v>7438</c:v>
                </c:pt>
                <c:pt idx="54">
                  <c:v>3314</c:v>
                </c:pt>
                <c:pt idx="55">
                  <c:v>4105</c:v>
                </c:pt>
                <c:pt idx="56">
                  <c:v>4913</c:v>
                </c:pt>
                <c:pt idx="57">
                  <c:v>4859</c:v>
                </c:pt>
                <c:pt idx="58">
                  <c:v>3240</c:v>
                </c:pt>
                <c:pt idx="59">
                  <c:v>8109</c:v>
                </c:pt>
                <c:pt idx="60">
                  <c:v>4597</c:v>
                </c:pt>
                <c:pt idx="61">
                  <c:v>9121</c:v>
                </c:pt>
                <c:pt idx="62">
                  <c:v>15856</c:v>
                </c:pt>
                <c:pt idx="63">
                  <c:v>9412</c:v>
                </c:pt>
                <c:pt idx="64">
                  <c:v>11168</c:v>
                </c:pt>
                <c:pt idx="65">
                  <c:v>32314</c:v>
                </c:pt>
                <c:pt idx="66">
                  <c:v>53474</c:v>
                </c:pt>
                <c:pt idx="67">
                  <c:v>128384</c:v>
                </c:pt>
                <c:pt idx="68">
                  <c:v>382924</c:v>
                </c:pt>
                <c:pt idx="69">
                  <c:v>288764</c:v>
                </c:pt>
                <c:pt idx="70">
                  <c:v>197729</c:v>
                </c:pt>
                <c:pt idx="71">
                  <c:v>63662</c:v>
                </c:pt>
                <c:pt idx="72">
                  <c:v>28338</c:v>
                </c:pt>
                <c:pt idx="73">
                  <c:v>9584</c:v>
                </c:pt>
                <c:pt idx="74">
                  <c:v>6144</c:v>
                </c:pt>
                <c:pt idx="75">
                  <c:v>6509</c:v>
                </c:pt>
                <c:pt idx="76">
                  <c:v>6175</c:v>
                </c:pt>
                <c:pt idx="77">
                  <c:v>2258</c:v>
                </c:pt>
                <c:pt idx="78">
                  <c:v>6452</c:v>
                </c:pt>
                <c:pt idx="79">
                  <c:v>3081</c:v>
                </c:pt>
                <c:pt idx="80">
                  <c:v>8748</c:v>
                </c:pt>
                <c:pt idx="81">
                  <c:v>9791</c:v>
                </c:pt>
                <c:pt idx="82">
                  <c:v>6763</c:v>
                </c:pt>
                <c:pt idx="83">
                  <c:v>4560</c:v>
                </c:pt>
                <c:pt idx="84">
                  <c:v>4785</c:v>
                </c:pt>
                <c:pt idx="85">
                  <c:v>5831</c:v>
                </c:pt>
                <c:pt idx="86">
                  <c:v>3504</c:v>
                </c:pt>
                <c:pt idx="87">
                  <c:v>4478</c:v>
                </c:pt>
                <c:pt idx="88">
                  <c:v>6890</c:v>
                </c:pt>
                <c:pt idx="89">
                  <c:v>7670</c:v>
                </c:pt>
                <c:pt idx="90">
                  <c:v>2738</c:v>
                </c:pt>
                <c:pt idx="91">
                  <c:v>1507</c:v>
                </c:pt>
                <c:pt idx="92">
                  <c:v>10243</c:v>
                </c:pt>
                <c:pt idx="93">
                  <c:v>15013</c:v>
                </c:pt>
                <c:pt idx="94">
                  <c:v>9968</c:v>
                </c:pt>
                <c:pt idx="95">
                  <c:v>8202</c:v>
                </c:pt>
                <c:pt idx="96">
                  <c:v>9528</c:v>
                </c:pt>
                <c:pt idx="97">
                  <c:v>7739</c:v>
                </c:pt>
                <c:pt idx="98">
                  <c:v>4704</c:v>
                </c:pt>
                <c:pt idx="99">
                  <c:v>5345</c:v>
                </c:pt>
                <c:pt idx="100">
                  <c:v>11463</c:v>
                </c:pt>
                <c:pt idx="101">
                  <c:v>5922</c:v>
                </c:pt>
                <c:pt idx="102">
                  <c:v>4880</c:v>
                </c:pt>
                <c:pt idx="103">
                  <c:v>2601</c:v>
                </c:pt>
                <c:pt idx="104">
                  <c:v>5345</c:v>
                </c:pt>
                <c:pt idx="105">
                  <c:v>3783</c:v>
                </c:pt>
                <c:pt idx="106">
                  <c:v>4299</c:v>
                </c:pt>
                <c:pt idx="107">
                  <c:v>7013</c:v>
                </c:pt>
                <c:pt idx="108">
                  <c:v>4243</c:v>
                </c:pt>
                <c:pt idx="109">
                  <c:v>2542</c:v>
                </c:pt>
                <c:pt idx="110">
                  <c:v>2511</c:v>
                </c:pt>
                <c:pt idx="111">
                  <c:v>9563</c:v>
                </c:pt>
                <c:pt idx="112">
                  <c:v>5568</c:v>
                </c:pt>
                <c:pt idx="113">
                  <c:v>6134</c:v>
                </c:pt>
                <c:pt idx="114">
                  <c:v>4505</c:v>
                </c:pt>
                <c:pt idx="115">
                  <c:v>8792</c:v>
                </c:pt>
                <c:pt idx="116">
                  <c:v>4478</c:v>
                </c:pt>
                <c:pt idx="117">
                  <c:v>6914</c:v>
                </c:pt>
                <c:pt idx="118">
                  <c:v>4514</c:v>
                </c:pt>
                <c:pt idx="119">
                  <c:v>4635</c:v>
                </c:pt>
                <c:pt idx="120">
                  <c:v>1943</c:v>
                </c:pt>
                <c:pt idx="121">
                  <c:v>1593</c:v>
                </c:pt>
                <c:pt idx="122">
                  <c:v>5490</c:v>
                </c:pt>
                <c:pt idx="123">
                  <c:v>3954</c:v>
                </c:pt>
                <c:pt idx="124">
                  <c:v>5823</c:v>
                </c:pt>
                <c:pt idx="125">
                  <c:v>2071</c:v>
                </c:pt>
                <c:pt idx="126">
                  <c:v>7782</c:v>
                </c:pt>
                <c:pt idx="127">
                  <c:v>17092</c:v>
                </c:pt>
                <c:pt idx="128">
                  <c:v>15162</c:v>
                </c:pt>
                <c:pt idx="129">
                  <c:v>7027</c:v>
                </c:pt>
                <c:pt idx="130">
                  <c:v>5692</c:v>
                </c:pt>
                <c:pt idx="131">
                  <c:v>5209</c:v>
                </c:pt>
                <c:pt idx="132">
                  <c:v>25992</c:v>
                </c:pt>
                <c:pt idx="133">
                  <c:v>16875</c:v>
                </c:pt>
                <c:pt idx="134">
                  <c:v>23728</c:v>
                </c:pt>
                <c:pt idx="135">
                  <c:v>15140</c:v>
                </c:pt>
                <c:pt idx="136">
                  <c:v>5329</c:v>
                </c:pt>
                <c:pt idx="137">
                  <c:v>10392</c:v>
                </c:pt>
                <c:pt idx="138">
                  <c:v>5502</c:v>
                </c:pt>
                <c:pt idx="139">
                  <c:v>5366</c:v>
                </c:pt>
                <c:pt idx="140">
                  <c:v>3907</c:v>
                </c:pt>
                <c:pt idx="141">
                  <c:v>3624</c:v>
                </c:pt>
                <c:pt idx="142">
                  <c:v>4259</c:v>
                </c:pt>
                <c:pt idx="143">
                  <c:v>3279</c:v>
                </c:pt>
                <c:pt idx="144">
                  <c:v>1912</c:v>
                </c:pt>
                <c:pt idx="145">
                  <c:v>2113</c:v>
                </c:pt>
                <c:pt idx="146">
                  <c:v>7295</c:v>
                </c:pt>
                <c:pt idx="147">
                  <c:v>4243</c:v>
                </c:pt>
                <c:pt idx="148">
                  <c:v>2231</c:v>
                </c:pt>
                <c:pt idx="149">
                  <c:v>3696</c:v>
                </c:pt>
                <c:pt idx="150">
                  <c:v>4003</c:v>
                </c:pt>
                <c:pt idx="151">
                  <c:v>2144</c:v>
                </c:pt>
                <c:pt idx="152">
                  <c:v>9208</c:v>
                </c:pt>
                <c:pt idx="153">
                  <c:v>3975</c:v>
                </c:pt>
                <c:pt idx="154">
                  <c:v>2663</c:v>
                </c:pt>
                <c:pt idx="155">
                  <c:v>1897</c:v>
                </c:pt>
                <c:pt idx="156">
                  <c:v>1468</c:v>
                </c:pt>
                <c:pt idx="157">
                  <c:v>7617</c:v>
                </c:pt>
                <c:pt idx="158">
                  <c:v>9300</c:v>
                </c:pt>
                <c:pt idx="159">
                  <c:v>5194</c:v>
                </c:pt>
                <c:pt idx="160">
                  <c:v>1828</c:v>
                </c:pt>
                <c:pt idx="161">
                  <c:v>3054</c:v>
                </c:pt>
                <c:pt idx="162">
                  <c:v>1284</c:v>
                </c:pt>
                <c:pt idx="163">
                  <c:v>1476</c:v>
                </c:pt>
                <c:pt idx="164">
                  <c:v>4251</c:v>
                </c:pt>
                <c:pt idx="165">
                  <c:v>2780</c:v>
                </c:pt>
                <c:pt idx="166">
                  <c:v>1483</c:v>
                </c:pt>
                <c:pt idx="167">
                  <c:v>4315</c:v>
                </c:pt>
                <c:pt idx="168">
                  <c:v>1543</c:v>
                </c:pt>
                <c:pt idx="169">
                  <c:v>5240</c:v>
                </c:pt>
                <c:pt idx="170">
                  <c:v>3072</c:v>
                </c:pt>
                <c:pt idx="171">
                  <c:v>7957</c:v>
                </c:pt>
                <c:pt idx="172">
                  <c:v>6583</c:v>
                </c:pt>
                <c:pt idx="173">
                  <c:v>1967</c:v>
                </c:pt>
                <c:pt idx="174">
                  <c:v>3386</c:v>
                </c:pt>
                <c:pt idx="175">
                  <c:v>3757</c:v>
                </c:pt>
                <c:pt idx="176">
                  <c:v>3108</c:v>
                </c:pt>
                <c:pt idx="177">
                  <c:v>2847</c:v>
                </c:pt>
                <c:pt idx="178">
                  <c:v>3696</c:v>
                </c:pt>
                <c:pt idx="179">
                  <c:v>3840</c:v>
                </c:pt>
                <c:pt idx="180">
                  <c:v>3678</c:v>
                </c:pt>
                <c:pt idx="181">
                  <c:v>5536</c:v>
                </c:pt>
                <c:pt idx="182">
                  <c:v>4307</c:v>
                </c:pt>
                <c:pt idx="183">
                  <c:v>3402</c:v>
                </c:pt>
                <c:pt idx="184">
                  <c:v>3319</c:v>
                </c:pt>
                <c:pt idx="185">
                  <c:v>2063</c:v>
                </c:pt>
                <c:pt idx="186">
                  <c:v>2474</c:v>
                </c:pt>
                <c:pt idx="187">
                  <c:v>3948</c:v>
                </c:pt>
                <c:pt idx="188">
                  <c:v>3867</c:v>
                </c:pt>
                <c:pt idx="189">
                  <c:v>1709</c:v>
                </c:pt>
                <c:pt idx="190">
                  <c:v>3678</c:v>
                </c:pt>
                <c:pt idx="191">
                  <c:v>5109</c:v>
                </c:pt>
                <c:pt idx="192">
                  <c:v>3887</c:v>
                </c:pt>
                <c:pt idx="193">
                  <c:v>3696</c:v>
                </c:pt>
                <c:pt idx="194">
                  <c:v>2164</c:v>
                </c:pt>
                <c:pt idx="195">
                  <c:v>2831</c:v>
                </c:pt>
                <c:pt idx="196">
                  <c:v>5411</c:v>
                </c:pt>
                <c:pt idx="197">
                  <c:v>9712</c:v>
                </c:pt>
                <c:pt idx="198">
                  <c:v>5326</c:v>
                </c:pt>
                <c:pt idx="199">
                  <c:v>4674</c:v>
                </c:pt>
                <c:pt idx="200">
                  <c:v>5763</c:v>
                </c:pt>
                <c:pt idx="201">
                  <c:v>8085</c:v>
                </c:pt>
                <c:pt idx="202">
                  <c:v>7688</c:v>
                </c:pt>
                <c:pt idx="203">
                  <c:v>2988</c:v>
                </c:pt>
                <c:pt idx="204">
                  <c:v>5542</c:v>
                </c:pt>
                <c:pt idx="205">
                  <c:v>2467</c:v>
                </c:pt>
                <c:pt idx="206">
                  <c:v>5351</c:v>
                </c:pt>
                <c:pt idx="207">
                  <c:v>5477</c:v>
                </c:pt>
                <c:pt idx="208">
                  <c:v>2888</c:v>
                </c:pt>
                <c:pt idx="209">
                  <c:v>3345</c:v>
                </c:pt>
                <c:pt idx="210">
                  <c:v>3197</c:v>
                </c:pt>
                <c:pt idx="211">
                  <c:v>3572</c:v>
                </c:pt>
                <c:pt idx="212">
                  <c:v>12975</c:v>
                </c:pt>
                <c:pt idx="213">
                  <c:v>6191</c:v>
                </c:pt>
                <c:pt idx="214">
                  <c:v>3081</c:v>
                </c:pt>
                <c:pt idx="215">
                  <c:v>2389</c:v>
                </c:pt>
                <c:pt idx="216">
                  <c:v>1784</c:v>
                </c:pt>
                <c:pt idx="217">
                  <c:v>2090</c:v>
                </c:pt>
                <c:pt idx="218">
                  <c:v>3927</c:v>
                </c:pt>
                <c:pt idx="219">
                  <c:v>3847</c:v>
                </c:pt>
                <c:pt idx="220">
                  <c:v>3164</c:v>
                </c:pt>
                <c:pt idx="221">
                  <c:v>1768</c:v>
                </c:pt>
                <c:pt idx="222">
                  <c:v>1938</c:v>
                </c:pt>
                <c:pt idx="223">
                  <c:v>1378</c:v>
                </c:pt>
                <c:pt idx="224">
                  <c:v>2202</c:v>
                </c:pt>
                <c:pt idx="225">
                  <c:v>1368</c:v>
                </c:pt>
                <c:pt idx="226">
                  <c:v>950</c:v>
                </c:pt>
                <c:pt idx="227">
                  <c:v>6147</c:v>
                </c:pt>
                <c:pt idx="228">
                  <c:v>3001</c:v>
                </c:pt>
                <c:pt idx="229">
                  <c:v>3840</c:v>
                </c:pt>
                <c:pt idx="230">
                  <c:v>4523</c:v>
                </c:pt>
                <c:pt idx="231">
                  <c:v>3001</c:v>
                </c:pt>
                <c:pt idx="232">
                  <c:v>3642</c:v>
                </c:pt>
                <c:pt idx="233">
                  <c:v>11971</c:v>
                </c:pt>
                <c:pt idx="234">
                  <c:v>36665</c:v>
                </c:pt>
                <c:pt idx="235">
                  <c:v>9830</c:v>
                </c:pt>
                <c:pt idx="236">
                  <c:v>7297</c:v>
                </c:pt>
                <c:pt idx="237">
                  <c:v>4219</c:v>
                </c:pt>
                <c:pt idx="238">
                  <c:v>1768</c:v>
                </c:pt>
                <c:pt idx="239">
                  <c:v>2279</c:v>
                </c:pt>
                <c:pt idx="240">
                  <c:v>2545</c:v>
                </c:pt>
                <c:pt idx="241">
                  <c:v>1897</c:v>
                </c:pt>
                <c:pt idx="242">
                  <c:v>806</c:v>
                </c:pt>
                <c:pt idx="243">
                  <c:v>2207</c:v>
                </c:pt>
                <c:pt idx="244">
                  <c:v>3391</c:v>
                </c:pt>
                <c:pt idx="245">
                  <c:v>3350</c:v>
                </c:pt>
                <c:pt idx="246">
                  <c:v>5179</c:v>
                </c:pt>
                <c:pt idx="247">
                  <c:v>3090</c:v>
                </c:pt>
                <c:pt idx="248">
                  <c:v>2573</c:v>
                </c:pt>
                <c:pt idx="249">
                  <c:v>4523</c:v>
                </c:pt>
                <c:pt idx="250">
                  <c:v>3094</c:v>
                </c:pt>
                <c:pt idx="251">
                  <c:v>4704</c:v>
                </c:pt>
                <c:pt idx="252">
                  <c:v>3418</c:v>
                </c:pt>
                <c:pt idx="253">
                  <c:v>2408</c:v>
                </c:pt>
                <c:pt idx="254">
                  <c:v>1728</c:v>
                </c:pt>
                <c:pt idx="255">
                  <c:v>4267</c:v>
                </c:pt>
                <c:pt idx="256">
                  <c:v>3206</c:v>
                </c:pt>
                <c:pt idx="257">
                  <c:v>3560</c:v>
                </c:pt>
                <c:pt idx="258">
                  <c:v>2942</c:v>
                </c:pt>
                <c:pt idx="259">
                  <c:v>3720</c:v>
                </c:pt>
                <c:pt idx="260">
                  <c:v>5425</c:v>
                </c:pt>
                <c:pt idx="261">
                  <c:v>2487</c:v>
                </c:pt>
                <c:pt idx="262">
                  <c:v>4754</c:v>
                </c:pt>
                <c:pt idx="263">
                  <c:v>2788</c:v>
                </c:pt>
                <c:pt idx="264">
                  <c:v>4694</c:v>
                </c:pt>
                <c:pt idx="265">
                  <c:v>3996</c:v>
                </c:pt>
                <c:pt idx="266">
                  <c:v>3630</c:v>
                </c:pt>
                <c:pt idx="267">
                  <c:v>2656</c:v>
                </c:pt>
                <c:pt idx="268">
                  <c:v>3045</c:v>
                </c:pt>
                <c:pt idx="269">
                  <c:v>3867</c:v>
                </c:pt>
                <c:pt idx="270">
                  <c:v>1811</c:v>
                </c:pt>
                <c:pt idx="271">
                  <c:v>1845</c:v>
                </c:pt>
                <c:pt idx="272">
                  <c:v>1637</c:v>
                </c:pt>
                <c:pt idx="273">
                  <c:v>2542</c:v>
                </c:pt>
                <c:pt idx="274">
                  <c:v>3948</c:v>
                </c:pt>
                <c:pt idx="275">
                  <c:v>3595</c:v>
                </c:pt>
                <c:pt idx="276">
                  <c:v>3340</c:v>
                </c:pt>
                <c:pt idx="277">
                  <c:v>3996</c:v>
                </c:pt>
                <c:pt idx="278">
                  <c:v>9257</c:v>
                </c:pt>
                <c:pt idx="279">
                  <c:v>8707</c:v>
                </c:pt>
                <c:pt idx="280">
                  <c:v>7032</c:v>
                </c:pt>
                <c:pt idx="281">
                  <c:v>5540</c:v>
                </c:pt>
                <c:pt idx="282">
                  <c:v>4196</c:v>
                </c:pt>
                <c:pt idx="283">
                  <c:v>7047</c:v>
                </c:pt>
                <c:pt idx="284">
                  <c:v>3521</c:v>
                </c:pt>
                <c:pt idx="285">
                  <c:v>2761</c:v>
                </c:pt>
                <c:pt idx="286">
                  <c:v>2338</c:v>
                </c:pt>
                <c:pt idx="287">
                  <c:v>2328</c:v>
                </c:pt>
                <c:pt idx="288">
                  <c:v>3216</c:v>
                </c:pt>
                <c:pt idx="289">
                  <c:v>1516</c:v>
                </c:pt>
                <c:pt idx="290">
                  <c:v>1400</c:v>
                </c:pt>
                <c:pt idx="291">
                  <c:v>912</c:v>
                </c:pt>
                <c:pt idx="292">
                  <c:v>2252</c:v>
                </c:pt>
                <c:pt idx="293">
                  <c:v>2803</c:v>
                </c:pt>
                <c:pt idx="294">
                  <c:v>1784</c:v>
                </c:pt>
                <c:pt idx="295">
                  <c:v>3211</c:v>
                </c:pt>
                <c:pt idx="296">
                  <c:v>2609</c:v>
                </c:pt>
                <c:pt idx="297">
                  <c:v>2667</c:v>
                </c:pt>
                <c:pt idx="298">
                  <c:v>2354</c:v>
                </c:pt>
                <c:pt idx="299">
                  <c:v>3821</c:v>
                </c:pt>
                <c:pt idx="300">
                  <c:v>3216</c:v>
                </c:pt>
                <c:pt idx="301">
                  <c:v>2538</c:v>
                </c:pt>
                <c:pt idx="302">
                  <c:v>3527</c:v>
                </c:pt>
                <c:pt idx="303">
                  <c:v>5727</c:v>
                </c:pt>
                <c:pt idx="304">
                  <c:v>2121</c:v>
                </c:pt>
                <c:pt idx="305">
                  <c:v>1046</c:v>
                </c:pt>
                <c:pt idx="306">
                  <c:v>2127</c:v>
                </c:pt>
                <c:pt idx="307">
                  <c:v>2847</c:v>
                </c:pt>
                <c:pt idx="308">
                  <c:v>4560</c:v>
                </c:pt>
                <c:pt idx="309">
                  <c:v>2946</c:v>
                </c:pt>
                <c:pt idx="310">
                  <c:v>3211</c:v>
                </c:pt>
                <c:pt idx="311">
                  <c:v>2884</c:v>
                </c:pt>
                <c:pt idx="312">
                  <c:v>7146</c:v>
                </c:pt>
                <c:pt idx="313">
                  <c:v>2017</c:v>
                </c:pt>
                <c:pt idx="314">
                  <c:v>2033</c:v>
                </c:pt>
                <c:pt idx="315">
                  <c:v>1875</c:v>
                </c:pt>
                <c:pt idx="316">
                  <c:v>3624</c:v>
                </c:pt>
                <c:pt idx="317">
                  <c:v>3145</c:v>
                </c:pt>
                <c:pt idx="318">
                  <c:v>6622</c:v>
                </c:pt>
                <c:pt idx="319">
                  <c:v>3140</c:v>
                </c:pt>
                <c:pt idx="320">
                  <c:v>3538</c:v>
                </c:pt>
                <c:pt idx="321">
                  <c:v>2181</c:v>
                </c:pt>
                <c:pt idx="322">
                  <c:v>13333</c:v>
                </c:pt>
                <c:pt idx="323">
                  <c:v>23742</c:v>
                </c:pt>
                <c:pt idx="324">
                  <c:v>9888</c:v>
                </c:pt>
                <c:pt idx="325">
                  <c:v>5333</c:v>
                </c:pt>
                <c:pt idx="326">
                  <c:v>5233</c:v>
                </c:pt>
                <c:pt idx="327">
                  <c:v>2933</c:v>
                </c:pt>
                <c:pt idx="328">
                  <c:v>2871</c:v>
                </c:pt>
                <c:pt idx="329">
                  <c:v>2267</c:v>
                </c:pt>
                <c:pt idx="330">
                  <c:v>1211</c:v>
                </c:pt>
                <c:pt idx="331">
                  <c:v>4299</c:v>
                </c:pt>
                <c:pt idx="332">
                  <c:v>1194</c:v>
                </c:pt>
                <c:pt idx="333">
                  <c:v>2288</c:v>
                </c:pt>
                <c:pt idx="334">
                  <c:v>1424</c:v>
                </c:pt>
                <c:pt idx="335">
                  <c:v>592</c:v>
                </c:pt>
                <c:pt idx="336">
                  <c:v>2170</c:v>
                </c:pt>
                <c:pt idx="337">
                  <c:v>864</c:v>
                </c:pt>
                <c:pt idx="338">
                  <c:v>309</c:v>
                </c:pt>
                <c:pt idx="339">
                  <c:v>259</c:v>
                </c:pt>
                <c:pt idx="340">
                  <c:v>343</c:v>
                </c:pt>
                <c:pt idx="341">
                  <c:v>1014</c:v>
                </c:pt>
                <c:pt idx="342">
                  <c:v>1693</c:v>
                </c:pt>
                <c:pt idx="343">
                  <c:v>4469</c:v>
                </c:pt>
                <c:pt idx="344">
                  <c:v>4607</c:v>
                </c:pt>
                <c:pt idx="345">
                  <c:v>3023</c:v>
                </c:pt>
                <c:pt idx="346">
                  <c:v>21700</c:v>
                </c:pt>
                <c:pt idx="347">
                  <c:v>5641</c:v>
                </c:pt>
                <c:pt idx="348">
                  <c:v>3041</c:v>
                </c:pt>
                <c:pt idx="349">
                  <c:v>3094</c:v>
                </c:pt>
                <c:pt idx="350">
                  <c:v>2656</c:v>
                </c:pt>
                <c:pt idx="351">
                  <c:v>1857</c:v>
                </c:pt>
                <c:pt idx="352">
                  <c:v>5206</c:v>
                </c:pt>
                <c:pt idx="353">
                  <c:v>2792</c:v>
                </c:pt>
                <c:pt idx="354">
                  <c:v>2689</c:v>
                </c:pt>
                <c:pt idx="355">
                  <c:v>1870</c:v>
                </c:pt>
                <c:pt idx="356">
                  <c:v>1993</c:v>
                </c:pt>
                <c:pt idx="357">
                  <c:v>2184</c:v>
                </c:pt>
                <c:pt idx="358">
                  <c:v>8489</c:v>
                </c:pt>
                <c:pt idx="359">
                  <c:v>6265</c:v>
                </c:pt>
                <c:pt idx="360">
                  <c:v>2908</c:v>
                </c:pt>
                <c:pt idx="361">
                  <c:v>2477</c:v>
                </c:pt>
                <c:pt idx="362">
                  <c:v>4891</c:v>
                </c:pt>
                <c:pt idx="363">
                  <c:v>4924</c:v>
                </c:pt>
                <c:pt idx="364">
                  <c:v>6608</c:v>
                </c:pt>
                <c:pt idx="365">
                  <c:v>4541</c:v>
                </c:pt>
                <c:pt idx="366">
                  <c:v>3182</c:v>
                </c:pt>
                <c:pt idx="367">
                  <c:v>1820</c:v>
                </c:pt>
                <c:pt idx="368">
                  <c:v>4674</c:v>
                </c:pt>
                <c:pt idx="369">
                  <c:v>5813</c:v>
                </c:pt>
                <c:pt idx="370">
                  <c:v>4324</c:v>
                </c:pt>
                <c:pt idx="371">
                  <c:v>3751</c:v>
                </c:pt>
                <c:pt idx="372">
                  <c:v>4754</c:v>
                </c:pt>
                <c:pt idx="373">
                  <c:v>4754</c:v>
                </c:pt>
                <c:pt idx="374">
                  <c:v>35421</c:v>
                </c:pt>
                <c:pt idx="375">
                  <c:v>26652</c:v>
                </c:pt>
                <c:pt idx="376">
                  <c:v>11146</c:v>
                </c:pt>
                <c:pt idx="377">
                  <c:v>20064</c:v>
                </c:pt>
                <c:pt idx="378">
                  <c:v>9652</c:v>
                </c:pt>
                <c:pt idx="379">
                  <c:v>6659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32-42D6-BCAE-FC7636AD01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879408"/>
        <c:axId val="346875800"/>
      </c:lineChart>
      <c:catAx>
        <c:axId val="34687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875800"/>
        <c:crosses val="autoZero"/>
        <c:auto val="1"/>
        <c:lblAlgn val="ctr"/>
        <c:lblOffset val="100"/>
        <c:noMultiLvlLbl val="0"/>
      </c:catAx>
      <c:valAx>
        <c:axId val="34687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87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15818</c:v>
                </c:pt>
                <c:pt idx="1">
                  <c:v>9091</c:v>
                </c:pt>
                <c:pt idx="2">
                  <c:v>10298</c:v>
                </c:pt>
                <c:pt idx="3">
                  <c:v>27161</c:v>
                </c:pt>
                <c:pt idx="4">
                  <c:v>9082</c:v>
                </c:pt>
                <c:pt idx="5">
                  <c:v>25275</c:v>
                </c:pt>
                <c:pt idx="6">
                  <c:v>24151</c:v>
                </c:pt>
                <c:pt idx="7">
                  <c:v>9564</c:v>
                </c:pt>
                <c:pt idx="8">
                  <c:v>9775</c:v>
                </c:pt>
                <c:pt idx="9">
                  <c:v>3324</c:v>
                </c:pt>
                <c:pt idx="10">
                  <c:v>2762</c:v>
                </c:pt>
                <c:pt idx="11">
                  <c:v>2264</c:v>
                </c:pt>
                <c:pt idx="12">
                  <c:v>2314</c:v>
                </c:pt>
                <c:pt idx="13">
                  <c:v>1474</c:v>
                </c:pt>
                <c:pt idx="14">
                  <c:v>6400</c:v>
                </c:pt>
                <c:pt idx="15">
                  <c:v>11018</c:v>
                </c:pt>
                <c:pt idx="16">
                  <c:v>6446</c:v>
                </c:pt>
                <c:pt idx="17">
                  <c:v>3724</c:v>
                </c:pt>
                <c:pt idx="18">
                  <c:v>1406</c:v>
                </c:pt>
                <c:pt idx="19">
                  <c:v>19061</c:v>
                </c:pt>
                <c:pt idx="20">
                  <c:v>5946</c:v>
                </c:pt>
                <c:pt idx="21">
                  <c:v>1374</c:v>
                </c:pt>
                <c:pt idx="22">
                  <c:v>826</c:v>
                </c:pt>
                <c:pt idx="23">
                  <c:v>1250</c:v>
                </c:pt>
                <c:pt idx="24">
                  <c:v>5762</c:v>
                </c:pt>
                <c:pt idx="25">
                  <c:v>2278</c:v>
                </c:pt>
                <c:pt idx="26">
                  <c:v>2760</c:v>
                </c:pt>
                <c:pt idx="27">
                  <c:v>3997</c:v>
                </c:pt>
                <c:pt idx="28">
                  <c:v>16886</c:v>
                </c:pt>
                <c:pt idx="29">
                  <c:v>8964</c:v>
                </c:pt>
                <c:pt idx="30">
                  <c:v>5657</c:v>
                </c:pt>
                <c:pt idx="31">
                  <c:v>2714</c:v>
                </c:pt>
                <c:pt idx="32">
                  <c:v>5834</c:v>
                </c:pt>
                <c:pt idx="33">
                  <c:v>2262</c:v>
                </c:pt>
                <c:pt idx="34">
                  <c:v>1490</c:v>
                </c:pt>
                <c:pt idx="35">
                  <c:v>747</c:v>
                </c:pt>
                <c:pt idx="36">
                  <c:v>1098</c:v>
                </c:pt>
                <c:pt idx="37">
                  <c:v>410</c:v>
                </c:pt>
                <c:pt idx="38">
                  <c:v>755</c:v>
                </c:pt>
                <c:pt idx="39">
                  <c:v>1592</c:v>
                </c:pt>
                <c:pt idx="40">
                  <c:v>3791</c:v>
                </c:pt>
                <c:pt idx="41">
                  <c:v>1142</c:v>
                </c:pt>
                <c:pt idx="42">
                  <c:v>355</c:v>
                </c:pt>
                <c:pt idx="43">
                  <c:v>3281</c:v>
                </c:pt>
                <c:pt idx="44">
                  <c:v>2973</c:v>
                </c:pt>
                <c:pt idx="45">
                  <c:v>4723</c:v>
                </c:pt>
                <c:pt idx="46">
                  <c:v>1547</c:v>
                </c:pt>
                <c:pt idx="47">
                  <c:v>5990</c:v>
                </c:pt>
                <c:pt idx="48">
                  <c:v>4011</c:v>
                </c:pt>
                <c:pt idx="49">
                  <c:v>2389</c:v>
                </c:pt>
                <c:pt idx="50">
                  <c:v>5926</c:v>
                </c:pt>
                <c:pt idx="51">
                  <c:v>5560</c:v>
                </c:pt>
                <c:pt idx="52">
                  <c:v>27399</c:v>
                </c:pt>
                <c:pt idx="53">
                  <c:v>16219</c:v>
                </c:pt>
                <c:pt idx="54">
                  <c:v>7943</c:v>
                </c:pt>
                <c:pt idx="55">
                  <c:v>9075</c:v>
                </c:pt>
                <c:pt idx="56">
                  <c:v>8769</c:v>
                </c:pt>
                <c:pt idx="57">
                  <c:v>7984</c:v>
                </c:pt>
                <c:pt idx="58">
                  <c:v>9870</c:v>
                </c:pt>
                <c:pt idx="59">
                  <c:v>28080</c:v>
                </c:pt>
                <c:pt idx="60">
                  <c:v>12350</c:v>
                </c:pt>
                <c:pt idx="61">
                  <c:v>9519</c:v>
                </c:pt>
                <c:pt idx="62">
                  <c:v>27135</c:v>
                </c:pt>
                <c:pt idx="63">
                  <c:v>15563</c:v>
                </c:pt>
                <c:pt idx="64">
                  <c:v>15975</c:v>
                </c:pt>
                <c:pt idx="65">
                  <c:v>69854</c:v>
                </c:pt>
                <c:pt idx="66">
                  <c:v>132199</c:v>
                </c:pt>
                <c:pt idx="67">
                  <c:v>279254</c:v>
                </c:pt>
                <c:pt idx="68">
                  <c:v>350680</c:v>
                </c:pt>
                <c:pt idx="69">
                  <c:v>543713</c:v>
                </c:pt>
                <c:pt idx="70">
                  <c:v>406919</c:v>
                </c:pt>
                <c:pt idx="71">
                  <c:v>133915</c:v>
                </c:pt>
                <c:pt idx="72">
                  <c:v>55879</c:v>
                </c:pt>
                <c:pt idx="73">
                  <c:v>19169</c:v>
                </c:pt>
                <c:pt idx="74">
                  <c:v>11995</c:v>
                </c:pt>
                <c:pt idx="75">
                  <c:v>14021</c:v>
                </c:pt>
                <c:pt idx="76">
                  <c:v>13623</c:v>
                </c:pt>
                <c:pt idx="77">
                  <c:v>3391</c:v>
                </c:pt>
                <c:pt idx="78">
                  <c:v>24476</c:v>
                </c:pt>
                <c:pt idx="79">
                  <c:v>9393</c:v>
                </c:pt>
                <c:pt idx="80">
                  <c:v>9389</c:v>
                </c:pt>
                <c:pt idx="81">
                  <c:v>14093</c:v>
                </c:pt>
                <c:pt idx="82">
                  <c:v>18597</c:v>
                </c:pt>
                <c:pt idx="83">
                  <c:v>12388</c:v>
                </c:pt>
                <c:pt idx="84">
                  <c:v>7467</c:v>
                </c:pt>
                <c:pt idx="85">
                  <c:v>11013</c:v>
                </c:pt>
                <c:pt idx="86">
                  <c:v>4918</c:v>
                </c:pt>
                <c:pt idx="87">
                  <c:v>2897</c:v>
                </c:pt>
                <c:pt idx="88">
                  <c:v>13993</c:v>
                </c:pt>
                <c:pt idx="89">
                  <c:v>18541</c:v>
                </c:pt>
                <c:pt idx="90">
                  <c:v>5645</c:v>
                </c:pt>
                <c:pt idx="91">
                  <c:v>4221</c:v>
                </c:pt>
                <c:pt idx="92">
                  <c:v>25790</c:v>
                </c:pt>
                <c:pt idx="93">
                  <c:v>33973</c:v>
                </c:pt>
                <c:pt idx="94">
                  <c:v>23201</c:v>
                </c:pt>
                <c:pt idx="95">
                  <c:v>14592</c:v>
                </c:pt>
                <c:pt idx="96">
                  <c:v>21876</c:v>
                </c:pt>
                <c:pt idx="97">
                  <c:v>15384</c:v>
                </c:pt>
                <c:pt idx="98">
                  <c:v>6402</c:v>
                </c:pt>
                <c:pt idx="99">
                  <c:v>13447</c:v>
                </c:pt>
                <c:pt idx="100">
                  <c:v>21729</c:v>
                </c:pt>
                <c:pt idx="101">
                  <c:v>12003</c:v>
                </c:pt>
                <c:pt idx="102">
                  <c:v>7750</c:v>
                </c:pt>
                <c:pt idx="103">
                  <c:v>5694</c:v>
                </c:pt>
                <c:pt idx="104">
                  <c:v>7229</c:v>
                </c:pt>
                <c:pt idx="105">
                  <c:v>10014</c:v>
                </c:pt>
                <c:pt idx="106">
                  <c:v>12793</c:v>
                </c:pt>
                <c:pt idx="107">
                  <c:v>14117</c:v>
                </c:pt>
                <c:pt idx="108">
                  <c:v>13268</c:v>
                </c:pt>
                <c:pt idx="109">
                  <c:v>7891</c:v>
                </c:pt>
                <c:pt idx="110">
                  <c:v>7329</c:v>
                </c:pt>
                <c:pt idx="111">
                  <c:v>29764</c:v>
                </c:pt>
                <c:pt idx="112">
                  <c:v>15930</c:v>
                </c:pt>
                <c:pt idx="113">
                  <c:v>17710</c:v>
                </c:pt>
                <c:pt idx="114">
                  <c:v>11042</c:v>
                </c:pt>
                <c:pt idx="115">
                  <c:v>9362</c:v>
                </c:pt>
                <c:pt idx="116">
                  <c:v>5995</c:v>
                </c:pt>
                <c:pt idx="117">
                  <c:v>8678</c:v>
                </c:pt>
                <c:pt idx="118">
                  <c:v>9617</c:v>
                </c:pt>
                <c:pt idx="119">
                  <c:v>8495</c:v>
                </c:pt>
                <c:pt idx="120">
                  <c:v>3857</c:v>
                </c:pt>
                <c:pt idx="121">
                  <c:v>3590</c:v>
                </c:pt>
                <c:pt idx="122">
                  <c:v>6141</c:v>
                </c:pt>
                <c:pt idx="123">
                  <c:v>3941</c:v>
                </c:pt>
                <c:pt idx="124">
                  <c:v>1766</c:v>
                </c:pt>
                <c:pt idx="125">
                  <c:v>1451</c:v>
                </c:pt>
                <c:pt idx="126">
                  <c:v>15389</c:v>
                </c:pt>
                <c:pt idx="127">
                  <c:v>37957</c:v>
                </c:pt>
                <c:pt idx="128">
                  <c:v>34550</c:v>
                </c:pt>
                <c:pt idx="129">
                  <c:v>15767</c:v>
                </c:pt>
                <c:pt idx="130">
                  <c:v>8168</c:v>
                </c:pt>
                <c:pt idx="131">
                  <c:v>8959</c:v>
                </c:pt>
                <c:pt idx="132">
                  <c:v>51345</c:v>
                </c:pt>
                <c:pt idx="133">
                  <c:v>38620</c:v>
                </c:pt>
                <c:pt idx="134">
                  <c:v>32225</c:v>
                </c:pt>
                <c:pt idx="135">
                  <c:v>31031</c:v>
                </c:pt>
                <c:pt idx="136">
                  <c:v>9542</c:v>
                </c:pt>
                <c:pt idx="137">
                  <c:v>4988</c:v>
                </c:pt>
                <c:pt idx="138">
                  <c:v>6695</c:v>
                </c:pt>
                <c:pt idx="139">
                  <c:v>8945</c:v>
                </c:pt>
                <c:pt idx="140">
                  <c:v>12602</c:v>
                </c:pt>
                <c:pt idx="141">
                  <c:v>5349</c:v>
                </c:pt>
                <c:pt idx="142">
                  <c:v>10386</c:v>
                </c:pt>
                <c:pt idx="143">
                  <c:v>9117</c:v>
                </c:pt>
                <c:pt idx="144">
                  <c:v>5463</c:v>
                </c:pt>
                <c:pt idx="145">
                  <c:v>4498</c:v>
                </c:pt>
                <c:pt idx="146">
                  <c:v>13501</c:v>
                </c:pt>
                <c:pt idx="147">
                  <c:v>11220</c:v>
                </c:pt>
                <c:pt idx="148">
                  <c:v>5495</c:v>
                </c:pt>
                <c:pt idx="149">
                  <c:v>14551</c:v>
                </c:pt>
                <c:pt idx="150">
                  <c:v>5932</c:v>
                </c:pt>
                <c:pt idx="151">
                  <c:v>3433</c:v>
                </c:pt>
                <c:pt idx="152">
                  <c:v>8598</c:v>
                </c:pt>
                <c:pt idx="153">
                  <c:v>3132</c:v>
                </c:pt>
                <c:pt idx="154">
                  <c:v>913</c:v>
                </c:pt>
                <c:pt idx="155">
                  <c:v>769</c:v>
                </c:pt>
                <c:pt idx="156">
                  <c:v>2451</c:v>
                </c:pt>
                <c:pt idx="157">
                  <c:v>21673</c:v>
                </c:pt>
                <c:pt idx="158">
                  <c:v>23070</c:v>
                </c:pt>
                <c:pt idx="159">
                  <c:v>10655</c:v>
                </c:pt>
                <c:pt idx="160">
                  <c:v>3952</c:v>
                </c:pt>
                <c:pt idx="161">
                  <c:v>6127</c:v>
                </c:pt>
                <c:pt idx="162">
                  <c:v>3005</c:v>
                </c:pt>
                <c:pt idx="163">
                  <c:v>3708</c:v>
                </c:pt>
                <c:pt idx="164">
                  <c:v>2037</c:v>
                </c:pt>
                <c:pt idx="165">
                  <c:v>1843</c:v>
                </c:pt>
                <c:pt idx="166">
                  <c:v>2670</c:v>
                </c:pt>
                <c:pt idx="167">
                  <c:v>5163</c:v>
                </c:pt>
                <c:pt idx="168">
                  <c:v>2270</c:v>
                </c:pt>
                <c:pt idx="169">
                  <c:v>8241</c:v>
                </c:pt>
                <c:pt idx="170">
                  <c:v>6276</c:v>
                </c:pt>
                <c:pt idx="171">
                  <c:v>7651</c:v>
                </c:pt>
                <c:pt idx="172">
                  <c:v>10141</c:v>
                </c:pt>
                <c:pt idx="173">
                  <c:v>5592</c:v>
                </c:pt>
                <c:pt idx="174">
                  <c:v>11959</c:v>
                </c:pt>
                <c:pt idx="175">
                  <c:v>13292</c:v>
                </c:pt>
                <c:pt idx="176">
                  <c:v>7260</c:v>
                </c:pt>
                <c:pt idx="177">
                  <c:v>6028</c:v>
                </c:pt>
                <c:pt idx="178">
                  <c:v>5722</c:v>
                </c:pt>
                <c:pt idx="179">
                  <c:v>8152</c:v>
                </c:pt>
                <c:pt idx="180">
                  <c:v>5829</c:v>
                </c:pt>
                <c:pt idx="181">
                  <c:v>12876</c:v>
                </c:pt>
                <c:pt idx="182">
                  <c:v>12262</c:v>
                </c:pt>
                <c:pt idx="183">
                  <c:v>9009</c:v>
                </c:pt>
                <c:pt idx="184">
                  <c:v>4522</c:v>
                </c:pt>
                <c:pt idx="185">
                  <c:v>5590</c:v>
                </c:pt>
                <c:pt idx="186">
                  <c:v>5111</c:v>
                </c:pt>
                <c:pt idx="187">
                  <c:v>8388</c:v>
                </c:pt>
                <c:pt idx="188">
                  <c:v>11400</c:v>
                </c:pt>
                <c:pt idx="189">
                  <c:v>4665</c:v>
                </c:pt>
                <c:pt idx="190">
                  <c:v>9182</c:v>
                </c:pt>
                <c:pt idx="191">
                  <c:v>7249</c:v>
                </c:pt>
                <c:pt idx="192">
                  <c:v>11094</c:v>
                </c:pt>
                <c:pt idx="193">
                  <c:v>7988</c:v>
                </c:pt>
                <c:pt idx="194">
                  <c:v>7567</c:v>
                </c:pt>
                <c:pt idx="195">
                  <c:v>5362</c:v>
                </c:pt>
                <c:pt idx="196">
                  <c:v>9660</c:v>
                </c:pt>
                <c:pt idx="197">
                  <c:v>18553</c:v>
                </c:pt>
                <c:pt idx="198">
                  <c:v>11219</c:v>
                </c:pt>
                <c:pt idx="199">
                  <c:v>9788</c:v>
                </c:pt>
                <c:pt idx="200">
                  <c:v>13488</c:v>
                </c:pt>
                <c:pt idx="201">
                  <c:v>12820</c:v>
                </c:pt>
                <c:pt idx="202">
                  <c:v>14437</c:v>
                </c:pt>
                <c:pt idx="203">
                  <c:v>8142</c:v>
                </c:pt>
                <c:pt idx="204">
                  <c:v>3899</c:v>
                </c:pt>
                <c:pt idx="205">
                  <c:v>4084</c:v>
                </c:pt>
                <c:pt idx="206">
                  <c:v>3457</c:v>
                </c:pt>
                <c:pt idx="207">
                  <c:v>2956</c:v>
                </c:pt>
                <c:pt idx="208">
                  <c:v>3161</c:v>
                </c:pt>
                <c:pt idx="209">
                  <c:v>6285</c:v>
                </c:pt>
                <c:pt idx="210">
                  <c:v>6635</c:v>
                </c:pt>
                <c:pt idx="211">
                  <c:v>4499</c:v>
                </c:pt>
                <c:pt idx="212">
                  <c:v>30620</c:v>
                </c:pt>
                <c:pt idx="213">
                  <c:v>17004</c:v>
                </c:pt>
                <c:pt idx="214">
                  <c:v>8545</c:v>
                </c:pt>
                <c:pt idx="215">
                  <c:v>6337</c:v>
                </c:pt>
                <c:pt idx="216">
                  <c:v>6266</c:v>
                </c:pt>
                <c:pt idx="217">
                  <c:v>6682</c:v>
                </c:pt>
                <c:pt idx="218">
                  <c:v>13964</c:v>
                </c:pt>
                <c:pt idx="219">
                  <c:v>7710</c:v>
                </c:pt>
                <c:pt idx="220">
                  <c:v>7079</c:v>
                </c:pt>
                <c:pt idx="221">
                  <c:v>4996</c:v>
                </c:pt>
                <c:pt idx="222">
                  <c:v>7489</c:v>
                </c:pt>
                <c:pt idx="223">
                  <c:v>5891</c:v>
                </c:pt>
                <c:pt idx="224">
                  <c:v>4701</c:v>
                </c:pt>
                <c:pt idx="225">
                  <c:v>1743</c:v>
                </c:pt>
                <c:pt idx="226">
                  <c:v>1463</c:v>
                </c:pt>
                <c:pt idx="227">
                  <c:v>13740</c:v>
                </c:pt>
                <c:pt idx="228">
                  <c:v>7135</c:v>
                </c:pt>
                <c:pt idx="229">
                  <c:v>7500</c:v>
                </c:pt>
                <c:pt idx="230">
                  <c:v>12300</c:v>
                </c:pt>
                <c:pt idx="231">
                  <c:v>8114</c:v>
                </c:pt>
                <c:pt idx="232">
                  <c:v>11048</c:v>
                </c:pt>
                <c:pt idx="233">
                  <c:v>28183</c:v>
                </c:pt>
                <c:pt idx="234">
                  <c:v>43854</c:v>
                </c:pt>
                <c:pt idx="235">
                  <c:v>15104</c:v>
                </c:pt>
                <c:pt idx="236">
                  <c:v>8634</c:v>
                </c:pt>
                <c:pt idx="237">
                  <c:v>4140</c:v>
                </c:pt>
                <c:pt idx="238">
                  <c:v>2748</c:v>
                </c:pt>
                <c:pt idx="239">
                  <c:v>4195</c:v>
                </c:pt>
                <c:pt idx="240">
                  <c:v>3983</c:v>
                </c:pt>
                <c:pt idx="241">
                  <c:v>3498</c:v>
                </c:pt>
                <c:pt idx="242">
                  <c:v>2316</c:v>
                </c:pt>
                <c:pt idx="243">
                  <c:v>4943</c:v>
                </c:pt>
                <c:pt idx="244">
                  <c:v>6476</c:v>
                </c:pt>
                <c:pt idx="245">
                  <c:v>8276</c:v>
                </c:pt>
                <c:pt idx="246">
                  <c:v>5223</c:v>
                </c:pt>
                <c:pt idx="247">
                  <c:v>6536</c:v>
                </c:pt>
                <c:pt idx="248">
                  <c:v>9771</c:v>
                </c:pt>
                <c:pt idx="249">
                  <c:v>10626</c:v>
                </c:pt>
                <c:pt idx="250">
                  <c:v>11748</c:v>
                </c:pt>
                <c:pt idx="251">
                  <c:v>6113</c:v>
                </c:pt>
                <c:pt idx="252">
                  <c:v>5431</c:v>
                </c:pt>
                <c:pt idx="253">
                  <c:v>2336</c:v>
                </c:pt>
                <c:pt idx="254">
                  <c:v>2620</c:v>
                </c:pt>
                <c:pt idx="255">
                  <c:v>6499</c:v>
                </c:pt>
                <c:pt idx="256">
                  <c:v>5191</c:v>
                </c:pt>
                <c:pt idx="257">
                  <c:v>7264</c:v>
                </c:pt>
                <c:pt idx="258">
                  <c:v>7320</c:v>
                </c:pt>
                <c:pt idx="259">
                  <c:v>6683</c:v>
                </c:pt>
                <c:pt idx="260">
                  <c:v>4148</c:v>
                </c:pt>
                <c:pt idx="261">
                  <c:v>4268</c:v>
                </c:pt>
                <c:pt idx="262">
                  <c:v>13704</c:v>
                </c:pt>
                <c:pt idx="263">
                  <c:v>5503</c:v>
                </c:pt>
                <c:pt idx="264">
                  <c:v>13948</c:v>
                </c:pt>
                <c:pt idx="265">
                  <c:v>11157</c:v>
                </c:pt>
                <c:pt idx="266">
                  <c:v>14685</c:v>
                </c:pt>
                <c:pt idx="267">
                  <c:v>7956</c:v>
                </c:pt>
                <c:pt idx="268">
                  <c:v>4998</c:v>
                </c:pt>
                <c:pt idx="269">
                  <c:v>3023</c:v>
                </c:pt>
                <c:pt idx="270">
                  <c:v>3650</c:v>
                </c:pt>
                <c:pt idx="271">
                  <c:v>5285</c:v>
                </c:pt>
                <c:pt idx="272">
                  <c:v>5245</c:v>
                </c:pt>
                <c:pt idx="273">
                  <c:v>5488</c:v>
                </c:pt>
                <c:pt idx="274">
                  <c:v>7545</c:v>
                </c:pt>
                <c:pt idx="275">
                  <c:v>4509</c:v>
                </c:pt>
                <c:pt idx="276">
                  <c:v>4634</c:v>
                </c:pt>
                <c:pt idx="277">
                  <c:v>9243</c:v>
                </c:pt>
                <c:pt idx="278">
                  <c:v>23944</c:v>
                </c:pt>
                <c:pt idx="279">
                  <c:v>17734</c:v>
                </c:pt>
                <c:pt idx="280">
                  <c:v>12570</c:v>
                </c:pt>
                <c:pt idx="281">
                  <c:v>12255</c:v>
                </c:pt>
                <c:pt idx="282">
                  <c:v>5216</c:v>
                </c:pt>
                <c:pt idx="283">
                  <c:v>5717</c:v>
                </c:pt>
                <c:pt idx="284">
                  <c:v>7026</c:v>
                </c:pt>
                <c:pt idx="285">
                  <c:v>5903</c:v>
                </c:pt>
                <c:pt idx="286">
                  <c:v>5562</c:v>
                </c:pt>
                <c:pt idx="287">
                  <c:v>2646</c:v>
                </c:pt>
                <c:pt idx="288">
                  <c:v>1345</c:v>
                </c:pt>
                <c:pt idx="289">
                  <c:v>2837</c:v>
                </c:pt>
                <c:pt idx="290">
                  <c:v>2959</c:v>
                </c:pt>
                <c:pt idx="291">
                  <c:v>2381</c:v>
                </c:pt>
                <c:pt idx="292">
                  <c:v>6455</c:v>
                </c:pt>
                <c:pt idx="293">
                  <c:v>6786</c:v>
                </c:pt>
                <c:pt idx="294">
                  <c:v>3680</c:v>
                </c:pt>
                <c:pt idx="295">
                  <c:v>8357</c:v>
                </c:pt>
                <c:pt idx="296">
                  <c:v>7136</c:v>
                </c:pt>
                <c:pt idx="297">
                  <c:v>4914</c:v>
                </c:pt>
                <c:pt idx="298">
                  <c:v>2322</c:v>
                </c:pt>
                <c:pt idx="299">
                  <c:v>6280</c:v>
                </c:pt>
                <c:pt idx="300">
                  <c:v>6248</c:v>
                </c:pt>
                <c:pt idx="301">
                  <c:v>3074</c:v>
                </c:pt>
                <c:pt idx="302">
                  <c:v>2046</c:v>
                </c:pt>
                <c:pt idx="303">
                  <c:v>7273</c:v>
                </c:pt>
                <c:pt idx="304">
                  <c:v>1918</c:v>
                </c:pt>
                <c:pt idx="305">
                  <c:v>1088</c:v>
                </c:pt>
                <c:pt idx="306">
                  <c:v>5157</c:v>
                </c:pt>
                <c:pt idx="307">
                  <c:v>7304</c:v>
                </c:pt>
                <c:pt idx="308">
                  <c:v>11739</c:v>
                </c:pt>
                <c:pt idx="309">
                  <c:v>3080</c:v>
                </c:pt>
                <c:pt idx="310">
                  <c:v>10434</c:v>
                </c:pt>
                <c:pt idx="311">
                  <c:v>8780</c:v>
                </c:pt>
                <c:pt idx="312">
                  <c:v>7248</c:v>
                </c:pt>
                <c:pt idx="313">
                  <c:v>2038</c:v>
                </c:pt>
                <c:pt idx="314">
                  <c:v>3750</c:v>
                </c:pt>
                <c:pt idx="315">
                  <c:v>6011</c:v>
                </c:pt>
                <c:pt idx="316">
                  <c:v>13391</c:v>
                </c:pt>
                <c:pt idx="317">
                  <c:v>9823</c:v>
                </c:pt>
                <c:pt idx="318">
                  <c:v>18236</c:v>
                </c:pt>
                <c:pt idx="319">
                  <c:v>7823</c:v>
                </c:pt>
                <c:pt idx="320">
                  <c:v>8800</c:v>
                </c:pt>
                <c:pt idx="321">
                  <c:v>7309</c:v>
                </c:pt>
                <c:pt idx="322">
                  <c:v>22878</c:v>
                </c:pt>
                <c:pt idx="323">
                  <c:v>40257</c:v>
                </c:pt>
                <c:pt idx="324">
                  <c:v>18852</c:v>
                </c:pt>
                <c:pt idx="325">
                  <c:v>9759</c:v>
                </c:pt>
                <c:pt idx="326">
                  <c:v>9947</c:v>
                </c:pt>
                <c:pt idx="327">
                  <c:v>6159</c:v>
                </c:pt>
                <c:pt idx="328">
                  <c:v>5617</c:v>
                </c:pt>
                <c:pt idx="329">
                  <c:v>2500</c:v>
                </c:pt>
                <c:pt idx="330">
                  <c:v>2650</c:v>
                </c:pt>
                <c:pt idx="331">
                  <c:v>8698</c:v>
                </c:pt>
                <c:pt idx="332">
                  <c:v>1873</c:v>
                </c:pt>
                <c:pt idx="333">
                  <c:v>4444</c:v>
                </c:pt>
                <c:pt idx="334">
                  <c:v>3862</c:v>
                </c:pt>
                <c:pt idx="335">
                  <c:v>1233</c:v>
                </c:pt>
                <c:pt idx="336">
                  <c:v>6430</c:v>
                </c:pt>
                <c:pt idx="337">
                  <c:v>2500</c:v>
                </c:pt>
                <c:pt idx="338">
                  <c:v>670</c:v>
                </c:pt>
                <c:pt idx="339">
                  <c:v>621</c:v>
                </c:pt>
                <c:pt idx="340">
                  <c:v>736</c:v>
                </c:pt>
                <c:pt idx="341">
                  <c:v>1791</c:v>
                </c:pt>
                <c:pt idx="342">
                  <c:v>3745</c:v>
                </c:pt>
                <c:pt idx="343">
                  <c:v>9867</c:v>
                </c:pt>
                <c:pt idx="344">
                  <c:v>5986</c:v>
                </c:pt>
                <c:pt idx="345">
                  <c:v>5759</c:v>
                </c:pt>
                <c:pt idx="346">
                  <c:v>46858</c:v>
                </c:pt>
                <c:pt idx="347">
                  <c:v>13829</c:v>
                </c:pt>
                <c:pt idx="348">
                  <c:v>7278</c:v>
                </c:pt>
                <c:pt idx="349">
                  <c:v>3360</c:v>
                </c:pt>
                <c:pt idx="350">
                  <c:v>2153</c:v>
                </c:pt>
                <c:pt idx="351">
                  <c:v>3091</c:v>
                </c:pt>
                <c:pt idx="352">
                  <c:v>5909</c:v>
                </c:pt>
                <c:pt idx="353">
                  <c:v>3141</c:v>
                </c:pt>
                <c:pt idx="354">
                  <c:v>1171</c:v>
                </c:pt>
                <c:pt idx="355">
                  <c:v>3707</c:v>
                </c:pt>
                <c:pt idx="356">
                  <c:v>3424</c:v>
                </c:pt>
                <c:pt idx="357">
                  <c:v>4377</c:v>
                </c:pt>
                <c:pt idx="358">
                  <c:v>13115</c:v>
                </c:pt>
                <c:pt idx="359">
                  <c:v>7712</c:v>
                </c:pt>
                <c:pt idx="360">
                  <c:v>6324</c:v>
                </c:pt>
                <c:pt idx="361">
                  <c:v>7205</c:v>
                </c:pt>
                <c:pt idx="362">
                  <c:v>4718</c:v>
                </c:pt>
                <c:pt idx="363">
                  <c:v>7297</c:v>
                </c:pt>
                <c:pt idx="364">
                  <c:v>5372</c:v>
                </c:pt>
                <c:pt idx="365">
                  <c:v>3667</c:v>
                </c:pt>
                <c:pt idx="366">
                  <c:v>7351</c:v>
                </c:pt>
                <c:pt idx="367">
                  <c:v>3738</c:v>
                </c:pt>
                <c:pt idx="368">
                  <c:v>10268</c:v>
                </c:pt>
                <c:pt idx="369">
                  <c:v>10624</c:v>
                </c:pt>
                <c:pt idx="370">
                  <c:v>8156</c:v>
                </c:pt>
                <c:pt idx="371">
                  <c:v>11877</c:v>
                </c:pt>
                <c:pt idx="372">
                  <c:v>10576</c:v>
                </c:pt>
                <c:pt idx="373">
                  <c:v>9138</c:v>
                </c:pt>
                <c:pt idx="374">
                  <c:v>91419</c:v>
                </c:pt>
                <c:pt idx="375">
                  <c:v>73894</c:v>
                </c:pt>
                <c:pt idx="376">
                  <c:v>32145</c:v>
                </c:pt>
                <c:pt idx="377">
                  <c:v>45524</c:v>
                </c:pt>
                <c:pt idx="378">
                  <c:v>22282</c:v>
                </c:pt>
                <c:pt idx="379">
                  <c:v>8657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AC-4D54-9C08-ABC3C2E4F9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868912"/>
        <c:axId val="346865632"/>
      </c:lineChart>
      <c:catAx>
        <c:axId val="34686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865632"/>
        <c:crosses val="autoZero"/>
        <c:auto val="1"/>
        <c:lblAlgn val="ctr"/>
        <c:lblOffset val="100"/>
        <c:noMultiLvlLbl val="0"/>
      </c:catAx>
      <c:valAx>
        <c:axId val="34686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86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Hamburg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94-4885-B498-965D1EB555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Hamburg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94-4885-B498-965D1EB555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Hamburg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94-4885-B498-965D1EB555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Hamburg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94-4885-B498-965D1EB555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870552"/>
        <c:axId val="346871536"/>
      </c:barChart>
      <c:catAx>
        <c:axId val="346870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871536"/>
        <c:crosses val="autoZero"/>
        <c:auto val="1"/>
        <c:lblAlgn val="ctr"/>
        <c:lblOffset val="100"/>
        <c:noMultiLvlLbl val="0"/>
      </c:catAx>
      <c:valAx>
        <c:axId val="34687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87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EC65B-14FF-4F58-AD01-E24608D843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D0BFBA-9312-4BA6-9A93-99D08AE28F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703263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728FD-6004-4025-99D6-6DC2AC403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2E8003-709F-4B50-B355-60182BC62A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889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459013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294312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795265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87847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58303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3802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787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977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C49CFF-E342-4DA6-8B74-1D412ABEF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951942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9C637-081A-4923-8FAE-2E9A75028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9B185D-414B-4573-B76F-0CD16BA030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4782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6074514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384211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882716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91840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48472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6946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2664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026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690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64503-9517-442E-80E3-A51D0BE1A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709005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16C65-C61A-4907-8C77-7DAC1E50B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 | NDR - Hamburg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32FC1B-D727-4DF0-A218-02A8B442B6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8605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CDC81-EA85-42C1-8A7E-11EAE2B28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E3BB3-4240-4012-AA7D-A15E7C1B0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57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47F3E-701D-4E16-8057-22BEF6ED8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Potenzielle Reichweite | NDR - Hamburg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560FD4-EDEE-4357-93B5-1D1D931F19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10364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C9FA03-B88A-44D7-99B0-8A588078BC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28470-DE01-4B4D-B50F-465A03E8C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547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572B4-A2EF-4D4D-B3CC-40C93155D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Aktive Nutzer | NDR - Hamburg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FDE8E4-8CB7-418A-A3CA-C9C4BBF261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1885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0A3A89-30DB-497E-ACE8-71F6D5B242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85960-01D2-4C0F-BD23-581E14563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626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AE99C-0290-4274-9DC4-29282237C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 | NDR - Hamburg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7259EA-FFC1-45E8-B997-FA031E0FAF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3133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BFCC1-747B-41C7-986B-CF58C8107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F512C-4235-40A5-AE50-0D8C181C8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665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FBD47-0C74-4480-A405-F638786A5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6E3927-E146-44F0-BA3A-28ECC1A6BA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8402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917898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044922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255055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14995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75551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90450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341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495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4BECB-547C-4833-A248-89CD5D891E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827577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D92AE-8EAB-4B35-B7E3-60BB4D1E2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 | NDR - Hamburg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8AEE0F-71EB-4726-8AAC-BB838BD48B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3817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A37D82-6542-44D5-9750-4CB187A9E0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DE90D-E510-4C5F-8261-8EAB32577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161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9C0F1-F935-4132-8EC9-ECC918C8B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9011D1-9971-4E82-B09F-7242889764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884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749895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93968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4950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2135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0660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2559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1624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4415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758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0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49C0B-A8F3-4D28-8A24-0BAFE3C7B5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942847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9438E-6E74-4BF2-BAAB-2EF1A63F6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C80B35-97D8-4A2E-9C30-09FE0B114A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656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87142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2683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3680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6420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6064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3298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4404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7609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697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437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- 2017-09-10 10:22:12 </a:t>
                      </a:r>
                      <a:r>
                        <a:rPr lang="de-DE" sz="1000"/>
                        <a:t> 
 Wir empfehlen: Zurücklehnen und genießen (am Besten mit Ton :-))...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128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760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06:50:07 </a:t>
                      </a:r>
                      <a:r>
                        <a:rPr lang="de-DE" sz="1000"/>
                        <a:t> 
 Am Morgen des zweiten #G20-Gipfeltages ist im Schanzenviertel aufräumen angesagt.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436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- 2018-05-10 17:38:05 </a:t>
                      </a:r>
                      <a:r>
                        <a:rPr lang="de-DE" sz="1000"/>
                        <a:t> 
 Land unter in Hamburgs Osten. Starkregen hat für vollgelaufene Keller und überschwemmte Straßen gesorgt.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399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F9BEB-A95C-42DA-AE23-D2B4E52C2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407636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571B5-B8DF-4D2E-8F1F-BA566F023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Kommentare - Export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89CAC5-D3BA-43F8-B213-890897DE68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3168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09836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2177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810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3848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7683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7498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6292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197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213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- 2017-09-04 15:00:29 </a:t>
                      </a:r>
                      <a:r>
                        <a:rPr lang="de-DE" sz="1000"/>
                        <a:t> 
 Achtung: niedlich! 😉 Elefanten-Nachwuchs im Tierpark Hagenbeck.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300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- 2017-08-01 08:10:37 </a:t>
                      </a:r>
                      <a:r>
                        <a:rPr lang="de-DE" sz="1000"/>
                        <a:t> 
 In Hamburg hat das erste Katzencafé eröffnet! 🐱😍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33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- 2018-03-19 09:25:00 </a:t>
                      </a:r>
                      <a:r>
                        <a:rPr lang="de-DE" sz="1000"/>
                        <a:t> 
 Seit Wochen finden montags "Anti-Merkel-Demos" in Hamburg statt. Katharina Fegebank fordert, "als Gesellschaft wach zu sein", dort seien "echte Nazis" unterwegs.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26.03.2018 08:25:00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310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282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328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F53B7-03C2-4FA9-BAF1-A6F715CADE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663815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78588-9D41-44F3-882D-E5BA4588B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| NDR - Hamburg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FD277B-1F49-4499-B405-F27A7ECC38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8291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3872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464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8675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4858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691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527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734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0590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9401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17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Hamburg - 2017-12-06 20:54:18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Frau und ein Mann sind tot in einem Wohnwagen auf einem Campingplatz im Süden Hamburgs gefunden worden.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924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Hamburg - 2018-04-15 11:19:24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Seit 19 Jahren ist Hilal Ercan aus Hamburg-Lurup verschwunden. Nun hat die Polizei Hamburg neue Hinweise erhalten - dank einer Tafel, die am Einkaufszentrum Elbgaustraße hängt.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508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Hamburg - 2018-05-13 10:13:13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740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CD436-4C85-41C7-8957-A76AA62AAC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16461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5AD4E-83B1-4529-8ADF-CB0A5A28D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| NDR - Hamburg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74F3F7-27F9-4FE3-9D7C-DDB8C90C97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0128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2660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0668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1209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811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3783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8073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6656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1864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8923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043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Hamburg - 2018-03-08 09:17:40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Paukenschlag in Hamburg: Der HSV entlässt seine Führungsspitze!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375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Hamburg - 2017-12-22 12:38:04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Jetztz steht es fest: So wird die U-Bahnlinie 5 durch Hamburg fahren 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537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4BB7F-B779-4D83-90F5-D0935F5B7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725023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9E08-9F01-4F78-9906-11E550389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0ECF18-8058-43E7-BA19-ECBE7F8667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087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21196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6970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2461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0882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1222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4676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2314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154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0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60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- 2018-05-10 17:38:05 </a:t>
                      </a:r>
                      <a:r>
                        <a:rPr lang="de-DE" sz="1000"/>
                        <a:t> 
 Land unter in Hamburgs Osten. Starkregen hat für vollgelaufene Keller und überschwemmte Straßen gesorgt.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320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- 2017-09-10 10:22:12 </a:t>
                      </a:r>
                      <a:r>
                        <a:rPr lang="de-DE" sz="1000"/>
                        <a:t> 
 Wir empfehlen: Zurücklehnen und genießen (am Besten mit Ton :-))...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375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- 2017-09-04 15:00:29 </a:t>
                      </a:r>
                      <a:r>
                        <a:rPr lang="de-DE" sz="1000"/>
                        <a:t> 
 Achtung: niedlich! 😉 Elefanten-Nachwuchs im Tierpark Hagenbeck.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357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8C06A-D4FA-44EC-848E-58CBF6CD6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058850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0E345-9503-47F8-9291-1BF7510C9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Videostartrate - Export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995856-4D01-4B47-985B-667264FC64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4237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87499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0459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0105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5554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6991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1081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3520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94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- 2018-03-30 11:06:52 </a:t>
                      </a:r>
                      <a:r>
                        <a:rPr lang="de-DE" sz="1000"/>
                        <a:t> 
 Mit einem Großaufgebot der Polizei endet eine Autogrammstunde der KMNGang in Altona.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092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- 2018-05-10 17:38:05 </a:t>
                      </a:r>
                      <a:r>
                        <a:rPr lang="de-DE" sz="1000"/>
                        <a:t> 
 Land unter in Hamburgs Osten. Starkregen hat für vollgelaufene Keller und überschwemmte Straßen gesorgt.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395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- 2017-12-20 19:01:27 </a:t>
                      </a:r>
                      <a:r>
                        <a:rPr lang="de-DE" sz="1000"/>
                        <a:t> 
 Tim Wiese - The Machine und Hamburg - wohl keine große Liebe 😜 Die Polizei hat am Mittwoch seinen "Lambo" abgeschleppt, weil er zu laut gewesen sein soll.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902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- 2018-03-27 12:31:32 </a:t>
                      </a:r>
                      <a:r>
                        <a:rPr lang="de-DE" sz="1000"/>
                        <a:t> 
 Ein Verkehrsunfall kurz vor den Elbbrücken hat in Hamburg zu langen Staus geführt. Eine Frau war gegen einen Ampelmast gefahren. Gute Besserung!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7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- 2018-05-07 18:50:00 </a:t>
                      </a:r>
                      <a:r>
                        <a:rPr lang="de-DE" sz="1000"/>
                        <a:t> 
 Ungefähr 180 Radfahrer erinnern mit einer Mahnwache an die 33-Jährige, die hier am Montagmorgen von einem Lastwagen überfahren wurde.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21.05.2018 19:39:00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139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B0513-2DB6-4E02-A269-11D889F9BA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583843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5EEF3-18AA-4FE3-A637-E920F8B22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4C9C3A-09FB-4908-B0F1-F4BB1082C5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7056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326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0867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8726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4320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0348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2451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9176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05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- 2018-03-19 13:46:19 </a:t>
                      </a:r>
                      <a:r>
                        <a:rPr lang="de-DE" sz="1000"/>
                        <a:t> 
 Unser Koch Dave Hänsel ist wieder im Einsatz - am Dienstag auf einem Wochenmarkt in Finkenwerder.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26.03.2018 12:55:00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38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/>
                        <a:t> NDR Hamburg - 2017-05-16 11:14:54 </a:t>
                      </a:r>
                      <a:r>
                        <a:rPr lang="sv-SE" sz="1000"/>
                        <a:t> 
 Ticktack, ticktack, ticktack...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866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- 2017-10-22 15:27:54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42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- 2017-10-19 16:07:30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970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- 2017-10-15 18:43:13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007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C1271-9BA0-468D-827C-A86C2157A2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376455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9AE83-0032-47DC-BFCA-6182A1352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4170D4-8136-439F-A714-4B9D94B279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1666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96146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648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4272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0826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1284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8664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0532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3602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9810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552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2520180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920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- 2017-09-04 15:00:29 </a:t>
                      </a:r>
                      <a:r>
                        <a:rPr lang="de-DE" sz="1000"/>
                        <a:t> 
 Achtung: niedlich! 😉 Elefanten-Nachwuchs im Tierpark Hagenbeck.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1132698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61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52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- 2017-08-01 08:10:37 </a:t>
                      </a:r>
                      <a:r>
                        <a:rPr lang="de-DE" sz="1000"/>
                        <a:t> 
 In Hamburg hat das erste Katzencafé eröffnet! 🐱😍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917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- 2017-09-10 10:22:12 </a:t>
                      </a:r>
                      <a:r>
                        <a:rPr lang="de-DE" sz="1000"/>
                        <a:t> 
 Wir empfehlen: Zurücklehnen und genießen (am Besten mit Ton :-))...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448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9C290-913C-48B4-9AC8-60085EE94B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136502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96902-D57F-4E17-9B4C-A9441FA86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A978E9-2C7A-4507-BEF5-C196C81850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1412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710933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2961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4431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9225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8815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6670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3303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2136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124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78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309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06:50:07 </a:t>
                      </a:r>
                      <a:r>
                        <a:rPr lang="de-DE" sz="1000"/>
                        <a:t> 
 Am Morgen des zweiten #G20-Gipfeltages ist im Schanzenviertel aufräumen angesagt.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796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- 2018-05-10 17:38:05 </a:t>
                      </a:r>
                      <a:r>
                        <a:rPr lang="de-DE" sz="1000"/>
                        <a:t> 
 Land unter in Hamburgs Osten. Starkregen hat für vollgelaufene Keller und überschwemmte Straßen gesorgt.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15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- 2017-09-10 10:22:12 </a:t>
                      </a:r>
                      <a:r>
                        <a:rPr lang="de-DE" sz="1000"/>
                        <a:t> 
 Wir empfehlen: Zurücklehnen und genießen (am Besten mit Ton :-))...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923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0D0FF-EB72-4B9B-BC85-AB5969B9F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700842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CF1F9-777B-4A62-80B7-91557638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A24DAD-46E9-43A6-9D50-8091EBE7EE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6944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45839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7023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3373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2920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7129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0698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0159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9316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489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- 2017-11-10 05:43:21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190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- 2017-11-10 05:25:00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33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- 2018-05-12 12:56:51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900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- 2017-11-10 05:34:00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945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- 2017-11-10 05:43:21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785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5BC051-A5DD-401B-84DE-C33823641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4371041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2FCC7-30DD-488A-A03D-B8BACFF0F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I-Rate Aktive Nutzer-Flop - Export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422014-706F-4031-A3B2-5285D313D0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8385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82367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367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2913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8578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1533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0609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0706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1273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252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- 2017-08-22 12:52:12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063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- 2017-06-01 07:43:06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005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- 2017-06-26 15:31:13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649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- 2017-10-17 13:26:02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184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- 2018-01-30 11:32:40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946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E0F88-2F1C-47BB-8554-991076568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8219459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28B4-5E70-442B-A6CA-ED6629EAC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65B694-A3BE-4DC3-BBA1-7167EE25EB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2975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533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0149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5642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0854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561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7844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4173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3206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14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15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- 2017-09-04 15:00:29 </a:t>
                      </a:r>
                      <a:r>
                        <a:rPr lang="de-DE" sz="1000"/>
                        <a:t> 
 Achtung: niedlich! 😉 Elefanten-Nachwuchs im Tierpark Hagenbeck.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30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- 2017-09-10 10:22:12 </a:t>
                      </a:r>
                      <a:r>
                        <a:rPr lang="de-DE" sz="1000"/>
                        <a:t> 
 Wir empfehlen: Zurücklehnen und genießen (am Besten mit Ton :-))...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839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141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- 2017-08-01 08:10:37 </a:t>
                      </a:r>
                      <a:r>
                        <a:rPr lang="de-DE" sz="1000"/>
                        <a:t> 
 In Hamburg hat das erste Katzencafé eröffnet! 🐱😍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732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07654-4F40-4DE5-963F-591CB280B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0826536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26222-A29F-483F-B4BE-86D6DEC0A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- Hamburg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793A15-C0B3-4591-A449-825DCE82AD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9637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741744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6397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0783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0233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7579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3413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7186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7053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0001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8830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8093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674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- 2017-07-09 15:42:17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Wärmebild-Aufnahmen aus der Luft: Einsatzleiter Dudde erläutert das Vorgehen der Polizei im Schanzenviertel und am Fischmarkt.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173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- 2017-09-04 15:00:29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Achtung: niedlich! 😉 Elefanten-Nachwuchs im Tierpark Hagenbeck.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Elefanten-Nachwuchs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51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465DD7-8269-4EAF-9EE2-ED238475BA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8467511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F52B2-F0CE-4775-8AFB-8DBB412E1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- Hamburg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5A0807-FE58-4126-877A-622AB79E39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261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104093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63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4946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3102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9854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838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7306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4118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8139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2871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3474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9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- 2017-09-10 10:22:12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empfehlen: Zurücklehnen und genießen (am Besten mit Ton :-))...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Lichtspiel bei den Cruise Days 2017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827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- 2017-07-08 10:25:31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Andreas Beuth von der Roten Flora hat Verständnis für die Krawalle - aber: "Warum nicht in Pöseldorf oder Blankenese?" #G20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Rote Flora: Krawall ja, aber nicht im eigenen Viertel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543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EE63C-C7BB-48B9-8363-D6A515CDD2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667699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22ABA-CA80-4629-A2D8-3F33CD4E3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- Hamburg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B9DA99-7FC5-48BE-B4BA-D7AF4EAF7C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4627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569049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9854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8983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8232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0967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7234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5255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0833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5195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2934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5149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331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- 2017-08-01 08:10:37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Hamburg hat das erste Katzencafé eröffnet! 🐱😍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Erstes Katzencafé in Hamburg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361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76339F-88B3-4F04-9CEA-D071FB7E5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4959534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1281C-296B-44ED-81ED-9F640E4A8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DEFDBF-B6B3-4CDC-A9CB-13DE478A87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1004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147916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7380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362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6445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8036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50762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15834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5030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324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1509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2017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7298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2669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293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2415273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16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1062262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2495006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213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- 2017-12-20 19:01:27 </a:t>
                      </a:r>
                      <a:r>
                        <a:rPr lang="de-DE" sz="1000"/>
                        <a:t> 
 Tim Wiese - The Machine und Hamburg - wohl keine große Liebe 😜 Die Polizei hat am Mittwoch seinen "Lambo" abgeschleppt, weil er zu laut gewesen sein soll.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051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- 2018-01-11 06:00:00 </a:t>
                      </a:r>
                      <a:r>
                        <a:rPr lang="de-DE" sz="1000"/>
                        <a:t> 
 Bis die Elbphilharmonie Hamburg ein Jahr alt werden konnte, hat's ganz schön lang gedauert. Hier aber nur läppische 30 Sekunden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013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Hamburg - 2017-07-09 14:18:25 </a:t>
                      </a:r>
                      <a:r>
                        <a:rPr lang="en-US" sz="1000"/>
                        <a:t> 
 Tic Tac Toe mit Peace-Zeichen! ☮️ 💕 Definitiv einer der schönsten Momente des #G20-Gipfels.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956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806AE1-22DF-4F78-A7AE-F2676339E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5295118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201AB-89DE-42D1-BEE3-BD36ED359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228757-BAB8-41A4-8D92-287A209BC7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1599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462432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0392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3880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4696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336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94972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42415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4980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6699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3787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567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1867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583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710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2415273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04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- 2017-12-20 19:01:27 </a:t>
                      </a:r>
                      <a:r>
                        <a:rPr lang="de-DE" sz="1000"/>
                        <a:t> 
 Tim Wiese - The Machine und Hamburg - wohl keine große Liebe 😜 Die Polizei hat am Mittwoch seinen "Lambo" abgeschleppt, weil er zu laut gewesen sein soll.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074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- 2018-01-11 06:00:00 </a:t>
                      </a:r>
                      <a:r>
                        <a:rPr lang="de-DE" sz="1000"/>
                        <a:t> 
 Bis die Elbphilharmonie Hamburg ein Jahr alt werden konnte, hat's ganz schön lang gedauert. Hier aber nur läppische 30 Sekunden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053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Hamburg - 2017-07-09 14:18:25 </a:t>
                      </a:r>
                      <a:r>
                        <a:rPr lang="en-US" sz="1000"/>
                        <a:t> 
 Tic Tac Toe mit Peace-Zeichen! ☮️ 💕 Definitiv einer der schönsten Momente des #G20-Gipfels.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73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- 2017-08-01 08:10:37 </a:t>
                      </a:r>
                      <a:r>
                        <a:rPr lang="de-DE" sz="1000"/>
                        <a:t> 
 In Hamburg hat das erste Katzencafé eröffnet! 🐱😍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458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58F42-68CF-450B-AFC8-E65024A84A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784471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1917</Words>
  <Application>Microsoft Office PowerPoint</Application>
  <PresentationFormat>On-screen Show (4:3)</PresentationFormat>
  <Paragraphs>888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MeFo - Facebook - Social Media - Evaluation</vt:lpstr>
      <vt:lpstr>Profil - Potenz.Reichw.,Aktive Nutzer,I-Rate,Fans | NDR - Hamburg</vt:lpstr>
      <vt:lpstr>Anzahl Post, Reaktionen (Kommentare, Shares, Likes) - FB Insights | NDR - Hamburg</vt:lpstr>
      <vt:lpstr>Profil - Fans | NDR - Hamburg</vt:lpstr>
      <vt:lpstr>Profil - Potenzielle Reichweite | NDR - Hamburg</vt:lpstr>
      <vt:lpstr>Profil - Aktive Nutzer | NDR - Hamburg</vt:lpstr>
      <vt:lpstr>Profil - Video-Starts ab 10 Sek. | NDR - Hamburg</vt:lpstr>
      <vt:lpstr>Profil - Durchschnitt Potenzi. Reichweite pro Tag | NDR - Hamburg</vt:lpstr>
      <vt:lpstr>Distributionstyp - FB Insights | NDR - Hamburg</vt:lpstr>
      <vt:lpstr>Distributionstyp - Tabelle - FB Insights | NDR - Hamburg</vt:lpstr>
      <vt:lpstr>Eigene Posts - Shares - Export | NDR - Hamburg</vt:lpstr>
      <vt:lpstr>Eigene Posts - Kommentare - Export | NDR - Hamburg</vt:lpstr>
      <vt:lpstr>Eigene Posts - Links - Export | NDR - Hamburg - 1 of 2</vt:lpstr>
      <vt:lpstr>Eigene Posts - Links - Export | NDR - Hamburg - 2 of 2</vt:lpstr>
      <vt:lpstr>Eigene Posts - Videostarts - Export | NDR - Hamburg</vt:lpstr>
      <vt:lpstr>Eigene Posts - Videostartrate - Export | NDR - Hamburg</vt:lpstr>
      <vt:lpstr>Eigene Posts - Videostartrate - Flop - Export | NDR - Hamburg</vt:lpstr>
      <vt:lpstr>Eigene Posts - Potenzielle Reichweite - Export | NDR - Hamburg</vt:lpstr>
      <vt:lpstr>Eigene Posts - Aktive Nutzer - Export | NDR - Hamburg</vt:lpstr>
      <vt:lpstr>Eigene Posts - I-Rate Aktive Nutzer - Export | NDR - Hamburg</vt:lpstr>
      <vt:lpstr>Eigene Posts - I-Rate Aktive Nutzer-Flop - Export | NDR - Hamburg</vt:lpstr>
      <vt:lpstr>Eigene Post - Summe Interaktionen - Export | NDR - Hamburg</vt:lpstr>
      <vt:lpstr>Eigene Posts - Reaktionen - Export | NDR - Hamburg - 1 of 3</vt:lpstr>
      <vt:lpstr>Eigene Posts - Reaktionen - Export | NDR - Hamburg - 2 of 3</vt:lpstr>
      <vt:lpstr>Eigene Posts - Reaktionen - Export | NDR - Hamburg - 3 of 3</vt:lpstr>
      <vt:lpstr>Eigene Videos - Crossposts - Export | NDR - Hamburg</vt:lpstr>
      <vt:lpstr>Eigene Videos - Crossposts (nur Ersteller) - Export  | NDR - Hamburg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2018-05-22T10:43:23Z</dcterms:created>
  <dcterms:modified xsi:type="dcterms:W3CDTF">2018-05-22T10:44:16Z</dcterms:modified>
</cp:coreProperties>
</file>