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  <p:sldId id="283" r:id="rId27"/>
    <p:sldId id="284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30831</c:v>
                </c:pt>
                <c:pt idx="1">
                  <c:v>30847</c:v>
                </c:pt>
                <c:pt idx="2">
                  <c:v>30968</c:v>
                </c:pt>
                <c:pt idx="3">
                  <c:v>31283</c:v>
                </c:pt>
                <c:pt idx="4">
                  <c:v>31345</c:v>
                </c:pt>
                <c:pt idx="5">
                  <c:v>31419</c:v>
                </c:pt>
                <c:pt idx="6">
                  <c:v>31542</c:v>
                </c:pt>
                <c:pt idx="7">
                  <c:v>31575</c:v>
                </c:pt>
                <c:pt idx="8">
                  <c:v>31613</c:v>
                </c:pt>
                <c:pt idx="9">
                  <c:v>31641</c:v>
                </c:pt>
                <c:pt idx="10">
                  <c:v>31664</c:v>
                </c:pt>
                <c:pt idx="11">
                  <c:v>31674</c:v>
                </c:pt>
                <c:pt idx="12">
                  <c:v>31696</c:v>
                </c:pt>
                <c:pt idx="13">
                  <c:v>31704</c:v>
                </c:pt>
                <c:pt idx="14">
                  <c:v>31727</c:v>
                </c:pt>
                <c:pt idx="15">
                  <c:v>31763</c:v>
                </c:pt>
                <c:pt idx="16">
                  <c:v>31773</c:v>
                </c:pt>
                <c:pt idx="17">
                  <c:v>31782</c:v>
                </c:pt>
                <c:pt idx="18">
                  <c:v>31789</c:v>
                </c:pt>
                <c:pt idx="19">
                  <c:v>31831</c:v>
                </c:pt>
                <c:pt idx="20">
                  <c:v>31846</c:v>
                </c:pt>
                <c:pt idx="21">
                  <c:v>31846</c:v>
                </c:pt>
                <c:pt idx="22">
                  <c:v>31860</c:v>
                </c:pt>
                <c:pt idx="23">
                  <c:v>31881</c:v>
                </c:pt>
                <c:pt idx="24">
                  <c:v>31892</c:v>
                </c:pt>
                <c:pt idx="25">
                  <c:v>31908</c:v>
                </c:pt>
                <c:pt idx="26">
                  <c:v>31909</c:v>
                </c:pt>
                <c:pt idx="27">
                  <c:v>31927</c:v>
                </c:pt>
                <c:pt idx="28">
                  <c:v>31964</c:v>
                </c:pt>
                <c:pt idx="29">
                  <c:v>31976</c:v>
                </c:pt>
                <c:pt idx="30">
                  <c:v>32008</c:v>
                </c:pt>
                <c:pt idx="31">
                  <c:v>32025</c:v>
                </c:pt>
                <c:pt idx="32">
                  <c:v>32047</c:v>
                </c:pt>
                <c:pt idx="33">
                  <c:v>32061</c:v>
                </c:pt>
                <c:pt idx="34">
                  <c:v>32077</c:v>
                </c:pt>
                <c:pt idx="35">
                  <c:v>32094</c:v>
                </c:pt>
                <c:pt idx="36">
                  <c:v>32117</c:v>
                </c:pt>
                <c:pt idx="37">
                  <c:v>32134</c:v>
                </c:pt>
                <c:pt idx="38">
                  <c:v>32151</c:v>
                </c:pt>
                <c:pt idx="39">
                  <c:v>32163</c:v>
                </c:pt>
                <c:pt idx="40">
                  <c:v>32171</c:v>
                </c:pt>
                <c:pt idx="41">
                  <c:v>32183</c:v>
                </c:pt>
                <c:pt idx="42">
                  <c:v>32187</c:v>
                </c:pt>
                <c:pt idx="43">
                  <c:v>32201</c:v>
                </c:pt>
                <c:pt idx="44">
                  <c:v>32206</c:v>
                </c:pt>
                <c:pt idx="45">
                  <c:v>32218</c:v>
                </c:pt>
                <c:pt idx="46">
                  <c:v>32233</c:v>
                </c:pt>
                <c:pt idx="47">
                  <c:v>32263</c:v>
                </c:pt>
                <c:pt idx="48">
                  <c:v>32291</c:v>
                </c:pt>
                <c:pt idx="49">
                  <c:v>32302</c:v>
                </c:pt>
                <c:pt idx="50">
                  <c:v>32318</c:v>
                </c:pt>
                <c:pt idx="51">
                  <c:v>32340</c:v>
                </c:pt>
                <c:pt idx="52">
                  <c:v>32432</c:v>
                </c:pt>
                <c:pt idx="53">
                  <c:v>32487</c:v>
                </c:pt>
                <c:pt idx="54">
                  <c:v>32505</c:v>
                </c:pt>
                <c:pt idx="55">
                  <c:v>32536</c:v>
                </c:pt>
                <c:pt idx="56">
                  <c:v>32562</c:v>
                </c:pt>
                <c:pt idx="57">
                  <c:v>32584</c:v>
                </c:pt>
                <c:pt idx="58">
                  <c:v>32606</c:v>
                </c:pt>
                <c:pt idx="59">
                  <c:v>32670</c:v>
                </c:pt>
                <c:pt idx="60">
                  <c:v>32723</c:v>
                </c:pt>
                <c:pt idx="61">
                  <c:v>32758</c:v>
                </c:pt>
                <c:pt idx="62">
                  <c:v>32851</c:v>
                </c:pt>
                <c:pt idx="63">
                  <c:v>32908</c:v>
                </c:pt>
                <c:pt idx="64">
                  <c:v>32979</c:v>
                </c:pt>
                <c:pt idx="65">
                  <c:v>33107</c:v>
                </c:pt>
                <c:pt idx="66">
                  <c:v>33459</c:v>
                </c:pt>
                <c:pt idx="67">
                  <c:v>34335</c:v>
                </c:pt>
                <c:pt idx="68">
                  <c:v>35205</c:v>
                </c:pt>
                <c:pt idx="69">
                  <c:v>35721</c:v>
                </c:pt>
                <c:pt idx="70">
                  <c:v>35966</c:v>
                </c:pt>
                <c:pt idx="71">
                  <c:v>36038</c:v>
                </c:pt>
                <c:pt idx="72">
                  <c:v>36098</c:v>
                </c:pt>
                <c:pt idx="73">
                  <c:v>36135</c:v>
                </c:pt>
                <c:pt idx="74">
                  <c:v>36161</c:v>
                </c:pt>
                <c:pt idx="75">
                  <c:v>36178</c:v>
                </c:pt>
                <c:pt idx="76">
                  <c:v>36217</c:v>
                </c:pt>
                <c:pt idx="77">
                  <c:v>36249</c:v>
                </c:pt>
                <c:pt idx="78">
                  <c:v>36275</c:v>
                </c:pt>
                <c:pt idx="79">
                  <c:v>36287</c:v>
                </c:pt>
                <c:pt idx="80">
                  <c:v>36311</c:v>
                </c:pt>
                <c:pt idx="81">
                  <c:v>36270</c:v>
                </c:pt>
                <c:pt idx="82">
                  <c:v>36316</c:v>
                </c:pt>
                <c:pt idx="83">
                  <c:v>36361</c:v>
                </c:pt>
                <c:pt idx="84">
                  <c:v>36390</c:v>
                </c:pt>
                <c:pt idx="85">
                  <c:v>36424</c:v>
                </c:pt>
                <c:pt idx="86">
                  <c:v>36441</c:v>
                </c:pt>
                <c:pt idx="87">
                  <c:v>36457</c:v>
                </c:pt>
                <c:pt idx="88">
                  <c:v>36531</c:v>
                </c:pt>
                <c:pt idx="89">
                  <c:v>36610</c:v>
                </c:pt>
                <c:pt idx="90">
                  <c:v>36646</c:v>
                </c:pt>
                <c:pt idx="91">
                  <c:v>36661</c:v>
                </c:pt>
                <c:pt idx="92">
                  <c:v>36715</c:v>
                </c:pt>
                <c:pt idx="93">
                  <c:v>36777</c:v>
                </c:pt>
                <c:pt idx="94">
                  <c:v>36852</c:v>
                </c:pt>
                <c:pt idx="95">
                  <c:v>36905</c:v>
                </c:pt>
                <c:pt idx="96">
                  <c:v>36969</c:v>
                </c:pt>
                <c:pt idx="97">
                  <c:v>37022</c:v>
                </c:pt>
                <c:pt idx="98">
                  <c:v>37048</c:v>
                </c:pt>
                <c:pt idx="99">
                  <c:v>37075</c:v>
                </c:pt>
                <c:pt idx="100">
                  <c:v>37154</c:v>
                </c:pt>
                <c:pt idx="101">
                  <c:v>37214</c:v>
                </c:pt>
                <c:pt idx="102">
                  <c:v>37240</c:v>
                </c:pt>
                <c:pt idx="103">
                  <c:v>37261</c:v>
                </c:pt>
                <c:pt idx="104">
                  <c:v>37271</c:v>
                </c:pt>
                <c:pt idx="105">
                  <c:v>37274</c:v>
                </c:pt>
                <c:pt idx="106">
                  <c:v>37310</c:v>
                </c:pt>
                <c:pt idx="107">
                  <c:v>37332</c:v>
                </c:pt>
                <c:pt idx="108">
                  <c:v>37354</c:v>
                </c:pt>
                <c:pt idx="109">
                  <c:v>37361</c:v>
                </c:pt>
                <c:pt idx="110">
                  <c:v>37389</c:v>
                </c:pt>
                <c:pt idx="111">
                  <c:v>37462</c:v>
                </c:pt>
                <c:pt idx="112">
                  <c:v>37528</c:v>
                </c:pt>
                <c:pt idx="113">
                  <c:v>37569</c:v>
                </c:pt>
                <c:pt idx="114">
                  <c:v>37592</c:v>
                </c:pt>
                <c:pt idx="115">
                  <c:v>37625</c:v>
                </c:pt>
                <c:pt idx="116">
                  <c:v>37651</c:v>
                </c:pt>
                <c:pt idx="117">
                  <c:v>37678</c:v>
                </c:pt>
                <c:pt idx="118">
                  <c:v>37706</c:v>
                </c:pt>
                <c:pt idx="119">
                  <c:v>37724</c:v>
                </c:pt>
                <c:pt idx="120">
                  <c:v>37746</c:v>
                </c:pt>
                <c:pt idx="121">
                  <c:v>37755</c:v>
                </c:pt>
                <c:pt idx="122">
                  <c:v>37774</c:v>
                </c:pt>
                <c:pt idx="123">
                  <c:v>37786</c:v>
                </c:pt>
                <c:pt idx="124">
                  <c:v>37801</c:v>
                </c:pt>
                <c:pt idx="125">
                  <c:v>37815</c:v>
                </c:pt>
                <c:pt idx="126">
                  <c:v>37848</c:v>
                </c:pt>
                <c:pt idx="127">
                  <c:v>37946</c:v>
                </c:pt>
                <c:pt idx="128">
                  <c:v>38009</c:v>
                </c:pt>
                <c:pt idx="129">
                  <c:v>38043</c:v>
                </c:pt>
                <c:pt idx="130">
                  <c:v>38058</c:v>
                </c:pt>
                <c:pt idx="131">
                  <c:v>38094</c:v>
                </c:pt>
                <c:pt idx="132">
                  <c:v>38339</c:v>
                </c:pt>
                <c:pt idx="133">
                  <c:v>38524</c:v>
                </c:pt>
                <c:pt idx="134">
                  <c:v>38610</c:v>
                </c:pt>
                <c:pt idx="135">
                  <c:v>38696</c:v>
                </c:pt>
                <c:pt idx="136">
                  <c:v>38753</c:v>
                </c:pt>
                <c:pt idx="137">
                  <c:v>38767</c:v>
                </c:pt>
                <c:pt idx="138">
                  <c:v>38797</c:v>
                </c:pt>
                <c:pt idx="139">
                  <c:v>38810</c:v>
                </c:pt>
                <c:pt idx="140">
                  <c:v>38839</c:v>
                </c:pt>
                <c:pt idx="141">
                  <c:v>38846</c:v>
                </c:pt>
                <c:pt idx="142">
                  <c:v>38845</c:v>
                </c:pt>
                <c:pt idx="143">
                  <c:v>38852</c:v>
                </c:pt>
                <c:pt idx="144">
                  <c:v>38867</c:v>
                </c:pt>
                <c:pt idx="145">
                  <c:v>38880</c:v>
                </c:pt>
                <c:pt idx="146">
                  <c:v>38905</c:v>
                </c:pt>
                <c:pt idx="147">
                  <c:v>38919</c:v>
                </c:pt>
                <c:pt idx="148">
                  <c:v>38939</c:v>
                </c:pt>
                <c:pt idx="149">
                  <c:v>38953</c:v>
                </c:pt>
                <c:pt idx="150">
                  <c:v>38977</c:v>
                </c:pt>
                <c:pt idx="151">
                  <c:v>38987</c:v>
                </c:pt>
                <c:pt idx="152">
                  <c:v>39020</c:v>
                </c:pt>
                <c:pt idx="153">
                  <c:v>39036</c:v>
                </c:pt>
                <c:pt idx="154">
                  <c:v>39037</c:v>
                </c:pt>
                <c:pt idx="155">
                  <c:v>39034</c:v>
                </c:pt>
                <c:pt idx="156">
                  <c:v>39060</c:v>
                </c:pt>
                <c:pt idx="157">
                  <c:v>39156</c:v>
                </c:pt>
                <c:pt idx="158">
                  <c:v>39272</c:v>
                </c:pt>
                <c:pt idx="159">
                  <c:v>39323</c:v>
                </c:pt>
                <c:pt idx="160">
                  <c:v>39332</c:v>
                </c:pt>
                <c:pt idx="161">
                  <c:v>39354</c:v>
                </c:pt>
                <c:pt idx="162">
                  <c:v>39366</c:v>
                </c:pt>
                <c:pt idx="163">
                  <c:v>39375</c:v>
                </c:pt>
                <c:pt idx="164">
                  <c:v>39387</c:v>
                </c:pt>
                <c:pt idx="165">
                  <c:v>39397</c:v>
                </c:pt>
                <c:pt idx="166">
                  <c:v>39398</c:v>
                </c:pt>
                <c:pt idx="167">
                  <c:v>39425</c:v>
                </c:pt>
                <c:pt idx="168">
                  <c:v>39435</c:v>
                </c:pt>
                <c:pt idx="169">
                  <c:v>39450</c:v>
                </c:pt>
                <c:pt idx="170">
                  <c:v>39487</c:v>
                </c:pt>
                <c:pt idx="171">
                  <c:v>39553</c:v>
                </c:pt>
                <c:pt idx="172">
                  <c:v>39597</c:v>
                </c:pt>
                <c:pt idx="173">
                  <c:v>39618</c:v>
                </c:pt>
                <c:pt idx="174">
                  <c:v>39645</c:v>
                </c:pt>
                <c:pt idx="175">
                  <c:v>39667</c:v>
                </c:pt>
                <c:pt idx="176">
                  <c:v>39687</c:v>
                </c:pt>
                <c:pt idx="177">
                  <c:v>39697</c:v>
                </c:pt>
                <c:pt idx="178">
                  <c:v>39728</c:v>
                </c:pt>
                <c:pt idx="179">
                  <c:v>39744</c:v>
                </c:pt>
                <c:pt idx="180">
                  <c:v>39767</c:v>
                </c:pt>
                <c:pt idx="181">
                  <c:v>39847</c:v>
                </c:pt>
                <c:pt idx="182">
                  <c:v>39880</c:v>
                </c:pt>
                <c:pt idx="183">
                  <c:v>39905</c:v>
                </c:pt>
                <c:pt idx="184">
                  <c:v>39936</c:v>
                </c:pt>
                <c:pt idx="185">
                  <c:v>39958</c:v>
                </c:pt>
                <c:pt idx="186">
                  <c:v>39970</c:v>
                </c:pt>
                <c:pt idx="187">
                  <c:v>39993</c:v>
                </c:pt>
                <c:pt idx="188">
                  <c:v>40026</c:v>
                </c:pt>
                <c:pt idx="189">
                  <c:v>40052</c:v>
                </c:pt>
                <c:pt idx="190">
                  <c:v>40081</c:v>
                </c:pt>
                <c:pt idx="191">
                  <c:v>40118</c:v>
                </c:pt>
                <c:pt idx="192">
                  <c:v>40125</c:v>
                </c:pt>
                <c:pt idx="193">
                  <c:v>40154</c:v>
                </c:pt>
                <c:pt idx="194">
                  <c:v>40168</c:v>
                </c:pt>
                <c:pt idx="195">
                  <c:v>40188</c:v>
                </c:pt>
                <c:pt idx="196">
                  <c:v>40213</c:v>
                </c:pt>
                <c:pt idx="197">
                  <c:v>40271</c:v>
                </c:pt>
                <c:pt idx="198">
                  <c:v>40306</c:v>
                </c:pt>
                <c:pt idx="199">
                  <c:v>40330</c:v>
                </c:pt>
                <c:pt idx="200">
                  <c:v>40361</c:v>
                </c:pt>
                <c:pt idx="201">
                  <c:v>40396</c:v>
                </c:pt>
                <c:pt idx="202">
                  <c:v>40413</c:v>
                </c:pt>
                <c:pt idx="203">
                  <c:v>40433</c:v>
                </c:pt>
                <c:pt idx="204">
                  <c:v>40454</c:v>
                </c:pt>
                <c:pt idx="205">
                  <c:v>40469</c:v>
                </c:pt>
                <c:pt idx="206">
                  <c:v>40478</c:v>
                </c:pt>
                <c:pt idx="207">
                  <c:v>40488</c:v>
                </c:pt>
                <c:pt idx="208">
                  <c:v>40498</c:v>
                </c:pt>
                <c:pt idx="209">
                  <c:v>40509</c:v>
                </c:pt>
                <c:pt idx="210">
                  <c:v>40524</c:v>
                </c:pt>
                <c:pt idx="211">
                  <c:v>40542</c:v>
                </c:pt>
                <c:pt idx="212">
                  <c:v>40617</c:v>
                </c:pt>
                <c:pt idx="213">
                  <c:v>40674</c:v>
                </c:pt>
                <c:pt idx="214">
                  <c:v>40695</c:v>
                </c:pt>
                <c:pt idx="215">
                  <c:v>40731</c:v>
                </c:pt>
                <c:pt idx="216">
                  <c:v>40776</c:v>
                </c:pt>
                <c:pt idx="217">
                  <c:v>40807</c:v>
                </c:pt>
                <c:pt idx="218">
                  <c:v>40841</c:v>
                </c:pt>
                <c:pt idx="219">
                  <c:v>40883</c:v>
                </c:pt>
                <c:pt idx="220">
                  <c:v>40907</c:v>
                </c:pt>
                <c:pt idx="221">
                  <c:v>40940</c:v>
                </c:pt>
                <c:pt idx="222">
                  <c:v>40976</c:v>
                </c:pt>
                <c:pt idx="223">
                  <c:v>41010</c:v>
                </c:pt>
                <c:pt idx="224">
                  <c:v>41026</c:v>
                </c:pt>
                <c:pt idx="225">
                  <c:v>41042</c:v>
                </c:pt>
                <c:pt idx="226">
                  <c:v>41050</c:v>
                </c:pt>
                <c:pt idx="227">
                  <c:v>41085</c:v>
                </c:pt>
                <c:pt idx="228">
                  <c:v>41113</c:v>
                </c:pt>
                <c:pt idx="229">
                  <c:v>41146</c:v>
                </c:pt>
                <c:pt idx="230">
                  <c:v>41205</c:v>
                </c:pt>
                <c:pt idx="231">
                  <c:v>41239</c:v>
                </c:pt>
                <c:pt idx="232">
                  <c:v>41263</c:v>
                </c:pt>
                <c:pt idx="233">
                  <c:v>41299</c:v>
                </c:pt>
                <c:pt idx="234">
                  <c:v>41346</c:v>
                </c:pt>
                <c:pt idx="235">
                  <c:v>41378</c:v>
                </c:pt>
                <c:pt idx="236">
                  <c:v>41399</c:v>
                </c:pt>
                <c:pt idx="237">
                  <c:v>41420</c:v>
                </c:pt>
                <c:pt idx="238">
                  <c:v>41427</c:v>
                </c:pt>
                <c:pt idx="239">
                  <c:v>41432</c:v>
                </c:pt>
                <c:pt idx="240">
                  <c:v>41436</c:v>
                </c:pt>
                <c:pt idx="241">
                  <c:v>41444</c:v>
                </c:pt>
                <c:pt idx="242">
                  <c:v>41452</c:v>
                </c:pt>
                <c:pt idx="243">
                  <c:v>41463</c:v>
                </c:pt>
                <c:pt idx="244">
                  <c:v>41481</c:v>
                </c:pt>
                <c:pt idx="245">
                  <c:v>41501</c:v>
                </c:pt>
                <c:pt idx="246">
                  <c:v>41534</c:v>
                </c:pt>
                <c:pt idx="247">
                  <c:v>41558</c:v>
                </c:pt>
                <c:pt idx="248">
                  <c:v>41567</c:v>
                </c:pt>
                <c:pt idx="249">
                  <c:v>41608</c:v>
                </c:pt>
                <c:pt idx="250">
                  <c:v>41661</c:v>
                </c:pt>
                <c:pt idx="251">
                  <c:v>41703</c:v>
                </c:pt>
                <c:pt idx="252">
                  <c:v>41737</c:v>
                </c:pt>
                <c:pt idx="253">
                  <c:v>41747</c:v>
                </c:pt>
                <c:pt idx="254">
                  <c:v>41757</c:v>
                </c:pt>
                <c:pt idx="255">
                  <c:v>41782</c:v>
                </c:pt>
                <c:pt idx="256">
                  <c:v>41794</c:v>
                </c:pt>
                <c:pt idx="257">
                  <c:v>41808</c:v>
                </c:pt>
                <c:pt idx="258">
                  <c:v>41828</c:v>
                </c:pt>
                <c:pt idx="259">
                  <c:v>41833</c:v>
                </c:pt>
                <c:pt idx="260">
                  <c:v>41845</c:v>
                </c:pt>
                <c:pt idx="261">
                  <c:v>41852</c:v>
                </c:pt>
                <c:pt idx="262">
                  <c:v>41897</c:v>
                </c:pt>
                <c:pt idx="263">
                  <c:v>41912</c:v>
                </c:pt>
                <c:pt idx="264">
                  <c:v>41933</c:v>
                </c:pt>
                <c:pt idx="265">
                  <c:v>41960</c:v>
                </c:pt>
                <c:pt idx="266">
                  <c:v>41977</c:v>
                </c:pt>
                <c:pt idx="267">
                  <c:v>41988</c:v>
                </c:pt>
                <c:pt idx="268">
                  <c:v>42006</c:v>
                </c:pt>
                <c:pt idx="269">
                  <c:v>42024</c:v>
                </c:pt>
                <c:pt idx="270">
                  <c:v>42043</c:v>
                </c:pt>
                <c:pt idx="271">
                  <c:v>42054</c:v>
                </c:pt>
                <c:pt idx="272">
                  <c:v>42070</c:v>
                </c:pt>
                <c:pt idx="273">
                  <c:v>42099</c:v>
                </c:pt>
                <c:pt idx="274">
                  <c:v>42143</c:v>
                </c:pt>
                <c:pt idx="275">
                  <c:v>42180</c:v>
                </c:pt>
                <c:pt idx="276">
                  <c:v>42201</c:v>
                </c:pt>
                <c:pt idx="277">
                  <c:v>42229</c:v>
                </c:pt>
                <c:pt idx="278">
                  <c:v>42284</c:v>
                </c:pt>
                <c:pt idx="279">
                  <c:v>42332</c:v>
                </c:pt>
                <c:pt idx="280">
                  <c:v>42356</c:v>
                </c:pt>
                <c:pt idx="281">
                  <c:v>42386</c:v>
                </c:pt>
                <c:pt idx="282">
                  <c:v>42407</c:v>
                </c:pt>
                <c:pt idx="283">
                  <c:v>42444</c:v>
                </c:pt>
                <c:pt idx="284">
                  <c:v>42460</c:v>
                </c:pt>
                <c:pt idx="285">
                  <c:v>42478</c:v>
                </c:pt>
                <c:pt idx="286">
                  <c:v>42508</c:v>
                </c:pt>
                <c:pt idx="287">
                  <c:v>42522</c:v>
                </c:pt>
                <c:pt idx="288">
                  <c:v>42542</c:v>
                </c:pt>
                <c:pt idx="289">
                  <c:v>42544</c:v>
                </c:pt>
                <c:pt idx="290">
                  <c:v>42550</c:v>
                </c:pt>
                <c:pt idx="291">
                  <c:v>42570</c:v>
                </c:pt>
                <c:pt idx="292">
                  <c:v>42582</c:v>
                </c:pt>
                <c:pt idx="293">
                  <c:v>42613</c:v>
                </c:pt>
                <c:pt idx="294">
                  <c:v>42624</c:v>
                </c:pt>
                <c:pt idx="295">
                  <c:v>42706</c:v>
                </c:pt>
                <c:pt idx="296">
                  <c:v>42756</c:v>
                </c:pt>
                <c:pt idx="297">
                  <c:v>42797</c:v>
                </c:pt>
                <c:pt idx="298">
                  <c:v>42817</c:v>
                </c:pt>
                <c:pt idx="299">
                  <c:v>42828</c:v>
                </c:pt>
                <c:pt idx="300">
                  <c:v>42853</c:v>
                </c:pt>
                <c:pt idx="301">
                  <c:v>42871</c:v>
                </c:pt>
                <c:pt idx="302">
                  <c:v>42890</c:v>
                </c:pt>
                <c:pt idx="303">
                  <c:v>42903</c:v>
                </c:pt>
                <c:pt idx="304">
                  <c:v>42921</c:v>
                </c:pt>
                <c:pt idx="305">
                  <c:v>42928</c:v>
                </c:pt>
                <c:pt idx="306">
                  <c:v>42934</c:v>
                </c:pt>
                <c:pt idx="307">
                  <c:v>42941</c:v>
                </c:pt>
                <c:pt idx="308">
                  <c:v>42944</c:v>
                </c:pt>
                <c:pt idx="309">
                  <c:v>42945</c:v>
                </c:pt>
                <c:pt idx="310">
                  <c:v>43028</c:v>
                </c:pt>
                <c:pt idx="311">
                  <c:v>43142</c:v>
                </c:pt>
                <c:pt idx="312">
                  <c:v>43178</c:v>
                </c:pt>
                <c:pt idx="313">
                  <c:v>43193</c:v>
                </c:pt>
                <c:pt idx="314">
                  <c:v>43214</c:v>
                </c:pt>
                <c:pt idx="315">
                  <c:v>43238</c:v>
                </c:pt>
                <c:pt idx="316">
                  <c:v>43302</c:v>
                </c:pt>
                <c:pt idx="317">
                  <c:v>43334</c:v>
                </c:pt>
                <c:pt idx="318">
                  <c:v>43460</c:v>
                </c:pt>
                <c:pt idx="319">
                  <c:v>43511</c:v>
                </c:pt>
                <c:pt idx="320">
                  <c:v>43563</c:v>
                </c:pt>
                <c:pt idx="321">
                  <c:v>43587</c:v>
                </c:pt>
                <c:pt idx="322">
                  <c:v>43638</c:v>
                </c:pt>
                <c:pt idx="323">
                  <c:v>43743</c:v>
                </c:pt>
                <c:pt idx="324">
                  <c:v>43765</c:v>
                </c:pt>
                <c:pt idx="325">
                  <c:v>43781</c:v>
                </c:pt>
                <c:pt idx="326">
                  <c:v>43833</c:v>
                </c:pt>
                <c:pt idx="327">
                  <c:v>43847</c:v>
                </c:pt>
                <c:pt idx="328">
                  <c:v>43844</c:v>
                </c:pt>
                <c:pt idx="329">
                  <c:v>43852</c:v>
                </c:pt>
                <c:pt idx="330">
                  <c:v>43857</c:v>
                </c:pt>
                <c:pt idx="331">
                  <c:v>43875</c:v>
                </c:pt>
                <c:pt idx="332">
                  <c:v>43872</c:v>
                </c:pt>
                <c:pt idx="333">
                  <c:v>43887</c:v>
                </c:pt>
                <c:pt idx="334">
                  <c:v>43895</c:v>
                </c:pt>
                <c:pt idx="335">
                  <c:v>43893</c:v>
                </c:pt>
                <c:pt idx="336">
                  <c:v>43902</c:v>
                </c:pt>
                <c:pt idx="337">
                  <c:v>43905</c:v>
                </c:pt>
                <c:pt idx="338">
                  <c:v>43901</c:v>
                </c:pt>
                <c:pt idx="339">
                  <c:v>43890</c:v>
                </c:pt>
                <c:pt idx="340">
                  <c:v>43889</c:v>
                </c:pt>
                <c:pt idx="341">
                  <c:v>43885</c:v>
                </c:pt>
                <c:pt idx="342">
                  <c:v>43889</c:v>
                </c:pt>
                <c:pt idx="343">
                  <c:v>43931</c:v>
                </c:pt>
                <c:pt idx="344">
                  <c:v>43952</c:v>
                </c:pt>
                <c:pt idx="345">
                  <c:v>43971</c:v>
                </c:pt>
                <c:pt idx="346">
                  <c:v>44125</c:v>
                </c:pt>
                <c:pt idx="347">
                  <c:v>44167</c:v>
                </c:pt>
                <c:pt idx="348">
                  <c:v>44180</c:v>
                </c:pt>
                <c:pt idx="349">
                  <c:v>44195</c:v>
                </c:pt>
                <c:pt idx="350">
                  <c:v>44198</c:v>
                </c:pt>
                <c:pt idx="351">
                  <c:v>44214</c:v>
                </c:pt>
                <c:pt idx="352">
                  <c:v>44223</c:v>
                </c:pt>
                <c:pt idx="353">
                  <c:v>44231</c:v>
                </c:pt>
                <c:pt idx="354">
                  <c:v>44243</c:v>
                </c:pt>
                <c:pt idx="355">
                  <c:v>44242</c:v>
                </c:pt>
                <c:pt idx="356">
                  <c:v>44242</c:v>
                </c:pt>
                <c:pt idx="357">
                  <c:v>44246</c:v>
                </c:pt>
                <c:pt idx="358">
                  <c:v>44301</c:v>
                </c:pt>
                <c:pt idx="359">
                  <c:v>44385</c:v>
                </c:pt>
                <c:pt idx="360">
                  <c:v>44404</c:v>
                </c:pt>
                <c:pt idx="361">
                  <c:v>44424</c:v>
                </c:pt>
                <c:pt idx="362">
                  <c:v>44435</c:v>
                </c:pt>
                <c:pt idx="363">
                  <c:v>44440</c:v>
                </c:pt>
                <c:pt idx="364">
                  <c:v>44450</c:v>
                </c:pt>
                <c:pt idx="365">
                  <c:v>44457</c:v>
                </c:pt>
                <c:pt idx="366">
                  <c:v>44466</c:v>
                </c:pt>
                <c:pt idx="367">
                  <c:v>44474</c:v>
                </c:pt>
                <c:pt idx="368">
                  <c:v>44514</c:v>
                </c:pt>
                <c:pt idx="369">
                  <c:v>44581</c:v>
                </c:pt>
                <c:pt idx="370">
                  <c:v>44612</c:v>
                </c:pt>
                <c:pt idx="371">
                  <c:v>44633</c:v>
                </c:pt>
                <c:pt idx="372">
                  <c:v>44660</c:v>
                </c:pt>
                <c:pt idx="373">
                  <c:v>44675</c:v>
                </c:pt>
                <c:pt idx="374">
                  <c:v>45028</c:v>
                </c:pt>
                <c:pt idx="375">
                  <c:v>45250</c:v>
                </c:pt>
                <c:pt idx="376">
                  <c:v>45325</c:v>
                </c:pt>
                <c:pt idx="377">
                  <c:v>45490</c:v>
                </c:pt>
                <c:pt idx="378">
                  <c:v>45601</c:v>
                </c:pt>
                <c:pt idx="379">
                  <c:v>45638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ED-4609-BE7F-729B3ACCF7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958488"/>
        <c:axId val="336959800"/>
      </c:lineChart>
      <c:catAx>
        <c:axId val="336958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959800"/>
        <c:crosses val="autoZero"/>
        <c:auto val="1"/>
        <c:lblAlgn val="ctr"/>
        <c:lblOffset val="100"/>
        <c:noMultiLvlLbl val="0"/>
      </c:catAx>
      <c:valAx>
        <c:axId val="336959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958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122372</c:v>
                </c:pt>
                <c:pt idx="1">
                  <c:v>71508</c:v>
                </c:pt>
                <c:pt idx="2">
                  <c:v>55339</c:v>
                </c:pt>
                <c:pt idx="3">
                  <c:v>123693</c:v>
                </c:pt>
                <c:pt idx="4">
                  <c:v>82583</c:v>
                </c:pt>
                <c:pt idx="5">
                  <c:v>120738</c:v>
                </c:pt>
                <c:pt idx="6">
                  <c:v>135875</c:v>
                </c:pt>
                <c:pt idx="7">
                  <c:v>71302</c:v>
                </c:pt>
                <c:pt idx="8">
                  <c:v>88011</c:v>
                </c:pt>
                <c:pt idx="9">
                  <c:v>42033</c:v>
                </c:pt>
                <c:pt idx="10">
                  <c:v>24905</c:v>
                </c:pt>
                <c:pt idx="11">
                  <c:v>53105</c:v>
                </c:pt>
                <c:pt idx="12">
                  <c:v>22849</c:v>
                </c:pt>
                <c:pt idx="13">
                  <c:v>51163</c:v>
                </c:pt>
                <c:pt idx="14">
                  <c:v>99159</c:v>
                </c:pt>
                <c:pt idx="15">
                  <c:v>88144</c:v>
                </c:pt>
                <c:pt idx="16">
                  <c:v>39987</c:v>
                </c:pt>
                <c:pt idx="17">
                  <c:v>48378</c:v>
                </c:pt>
                <c:pt idx="18">
                  <c:v>20549</c:v>
                </c:pt>
                <c:pt idx="19">
                  <c:v>66125</c:v>
                </c:pt>
                <c:pt idx="20">
                  <c:v>48202</c:v>
                </c:pt>
                <c:pt idx="21">
                  <c:v>21963</c:v>
                </c:pt>
                <c:pt idx="22">
                  <c:v>18711</c:v>
                </c:pt>
                <c:pt idx="23">
                  <c:v>28084</c:v>
                </c:pt>
                <c:pt idx="24">
                  <c:v>37417</c:v>
                </c:pt>
                <c:pt idx="25">
                  <c:v>14557</c:v>
                </c:pt>
                <c:pt idx="26">
                  <c:v>32916</c:v>
                </c:pt>
                <c:pt idx="27">
                  <c:v>26825</c:v>
                </c:pt>
                <c:pt idx="28">
                  <c:v>130642</c:v>
                </c:pt>
                <c:pt idx="29">
                  <c:v>48076</c:v>
                </c:pt>
                <c:pt idx="30">
                  <c:v>20719</c:v>
                </c:pt>
                <c:pt idx="31">
                  <c:v>23933</c:v>
                </c:pt>
                <c:pt idx="32">
                  <c:v>52613</c:v>
                </c:pt>
                <c:pt idx="33">
                  <c:v>47986</c:v>
                </c:pt>
                <c:pt idx="34">
                  <c:v>23908</c:v>
                </c:pt>
                <c:pt idx="35">
                  <c:v>35915</c:v>
                </c:pt>
                <c:pt idx="36">
                  <c:v>74168</c:v>
                </c:pt>
                <c:pt idx="37">
                  <c:v>71796</c:v>
                </c:pt>
                <c:pt idx="38">
                  <c:v>48865</c:v>
                </c:pt>
                <c:pt idx="39">
                  <c:v>19653</c:v>
                </c:pt>
                <c:pt idx="40">
                  <c:v>20671</c:v>
                </c:pt>
                <c:pt idx="41">
                  <c:v>16852</c:v>
                </c:pt>
                <c:pt idx="42">
                  <c:v>37573</c:v>
                </c:pt>
                <c:pt idx="43">
                  <c:v>28805</c:v>
                </c:pt>
                <c:pt idx="44">
                  <c:v>29042</c:v>
                </c:pt>
                <c:pt idx="45">
                  <c:v>61837</c:v>
                </c:pt>
                <c:pt idx="46">
                  <c:v>31955</c:v>
                </c:pt>
                <c:pt idx="47">
                  <c:v>32894</c:v>
                </c:pt>
                <c:pt idx="48">
                  <c:v>51314</c:v>
                </c:pt>
                <c:pt idx="49">
                  <c:v>69445</c:v>
                </c:pt>
                <c:pt idx="50">
                  <c:v>35754</c:v>
                </c:pt>
                <c:pt idx="51">
                  <c:v>62061</c:v>
                </c:pt>
                <c:pt idx="52">
                  <c:v>111659</c:v>
                </c:pt>
                <c:pt idx="53">
                  <c:v>101181</c:v>
                </c:pt>
                <c:pt idx="54">
                  <c:v>63633</c:v>
                </c:pt>
                <c:pt idx="55">
                  <c:v>66200</c:v>
                </c:pt>
                <c:pt idx="56">
                  <c:v>69772</c:v>
                </c:pt>
                <c:pt idx="57">
                  <c:v>118138</c:v>
                </c:pt>
                <c:pt idx="58">
                  <c:v>48130</c:v>
                </c:pt>
                <c:pt idx="59">
                  <c:v>112253</c:v>
                </c:pt>
                <c:pt idx="60">
                  <c:v>76287</c:v>
                </c:pt>
                <c:pt idx="61">
                  <c:v>160264</c:v>
                </c:pt>
                <c:pt idx="62">
                  <c:v>194747</c:v>
                </c:pt>
                <c:pt idx="63">
                  <c:v>135162</c:v>
                </c:pt>
                <c:pt idx="64">
                  <c:v>121424</c:v>
                </c:pt>
                <c:pt idx="65">
                  <c:v>344330</c:v>
                </c:pt>
                <c:pt idx="66">
                  <c:v>515709</c:v>
                </c:pt>
                <c:pt idx="67">
                  <c:v>914810</c:v>
                </c:pt>
                <c:pt idx="68">
                  <c:v>2704794</c:v>
                </c:pt>
                <c:pt idx="69">
                  <c:v>2453310</c:v>
                </c:pt>
                <c:pt idx="70">
                  <c:v>2105807</c:v>
                </c:pt>
                <c:pt idx="71">
                  <c:v>911638</c:v>
                </c:pt>
                <c:pt idx="72">
                  <c:v>459429</c:v>
                </c:pt>
                <c:pt idx="73">
                  <c:v>171665</c:v>
                </c:pt>
                <c:pt idx="74">
                  <c:v>118268</c:v>
                </c:pt>
                <c:pt idx="75">
                  <c:v>97052</c:v>
                </c:pt>
                <c:pt idx="76">
                  <c:v>109281</c:v>
                </c:pt>
                <c:pt idx="77">
                  <c:v>41638</c:v>
                </c:pt>
                <c:pt idx="78">
                  <c:v>97384</c:v>
                </c:pt>
                <c:pt idx="79">
                  <c:v>45374</c:v>
                </c:pt>
                <c:pt idx="80">
                  <c:v>98740</c:v>
                </c:pt>
                <c:pt idx="81">
                  <c:v>101782</c:v>
                </c:pt>
                <c:pt idx="82">
                  <c:v>96520</c:v>
                </c:pt>
                <c:pt idx="83">
                  <c:v>66220</c:v>
                </c:pt>
                <c:pt idx="84">
                  <c:v>67913</c:v>
                </c:pt>
                <c:pt idx="85">
                  <c:v>80309</c:v>
                </c:pt>
                <c:pt idx="86">
                  <c:v>58746</c:v>
                </c:pt>
                <c:pt idx="87">
                  <c:v>73982</c:v>
                </c:pt>
                <c:pt idx="88">
                  <c:v>75547</c:v>
                </c:pt>
                <c:pt idx="89">
                  <c:v>87316</c:v>
                </c:pt>
                <c:pt idx="90">
                  <c:v>53174</c:v>
                </c:pt>
                <c:pt idx="91">
                  <c:v>23913</c:v>
                </c:pt>
                <c:pt idx="92">
                  <c:v>224148</c:v>
                </c:pt>
                <c:pt idx="93">
                  <c:v>334591</c:v>
                </c:pt>
                <c:pt idx="94">
                  <c:v>199182</c:v>
                </c:pt>
                <c:pt idx="95">
                  <c:v>139201</c:v>
                </c:pt>
                <c:pt idx="96">
                  <c:v>142210</c:v>
                </c:pt>
                <c:pt idx="97">
                  <c:v>115457</c:v>
                </c:pt>
                <c:pt idx="98">
                  <c:v>93822</c:v>
                </c:pt>
                <c:pt idx="99">
                  <c:v>112956</c:v>
                </c:pt>
                <c:pt idx="100">
                  <c:v>161307</c:v>
                </c:pt>
                <c:pt idx="101">
                  <c:v>95693</c:v>
                </c:pt>
                <c:pt idx="102">
                  <c:v>86930</c:v>
                </c:pt>
                <c:pt idx="103">
                  <c:v>59375</c:v>
                </c:pt>
                <c:pt idx="104">
                  <c:v>88722</c:v>
                </c:pt>
                <c:pt idx="105">
                  <c:v>72490</c:v>
                </c:pt>
                <c:pt idx="106">
                  <c:v>82983</c:v>
                </c:pt>
                <c:pt idx="107">
                  <c:v>119484</c:v>
                </c:pt>
                <c:pt idx="108">
                  <c:v>92749</c:v>
                </c:pt>
                <c:pt idx="109">
                  <c:v>42142</c:v>
                </c:pt>
                <c:pt idx="110">
                  <c:v>38686</c:v>
                </c:pt>
                <c:pt idx="111">
                  <c:v>132473</c:v>
                </c:pt>
                <c:pt idx="112">
                  <c:v>104233</c:v>
                </c:pt>
                <c:pt idx="113">
                  <c:v>96410</c:v>
                </c:pt>
                <c:pt idx="114">
                  <c:v>92458</c:v>
                </c:pt>
                <c:pt idx="115">
                  <c:v>155157</c:v>
                </c:pt>
                <c:pt idx="116">
                  <c:v>89379</c:v>
                </c:pt>
                <c:pt idx="117">
                  <c:v>110703</c:v>
                </c:pt>
                <c:pt idx="118">
                  <c:v>78570</c:v>
                </c:pt>
                <c:pt idx="119">
                  <c:v>61553</c:v>
                </c:pt>
                <c:pt idx="120">
                  <c:v>36460</c:v>
                </c:pt>
                <c:pt idx="121">
                  <c:v>44601</c:v>
                </c:pt>
                <c:pt idx="122">
                  <c:v>74690</c:v>
                </c:pt>
                <c:pt idx="123">
                  <c:v>74601</c:v>
                </c:pt>
                <c:pt idx="124">
                  <c:v>78463</c:v>
                </c:pt>
                <c:pt idx="125">
                  <c:v>41314</c:v>
                </c:pt>
                <c:pt idx="126">
                  <c:v>141751</c:v>
                </c:pt>
                <c:pt idx="127">
                  <c:v>423754</c:v>
                </c:pt>
                <c:pt idx="128">
                  <c:v>460830</c:v>
                </c:pt>
                <c:pt idx="129">
                  <c:v>188437</c:v>
                </c:pt>
                <c:pt idx="130">
                  <c:v>143298</c:v>
                </c:pt>
                <c:pt idx="131">
                  <c:v>132927</c:v>
                </c:pt>
                <c:pt idx="132">
                  <c:v>353045</c:v>
                </c:pt>
                <c:pt idx="133">
                  <c:v>309333</c:v>
                </c:pt>
                <c:pt idx="134">
                  <c:v>300690</c:v>
                </c:pt>
                <c:pt idx="135">
                  <c:v>248202</c:v>
                </c:pt>
                <c:pt idx="136">
                  <c:v>103395</c:v>
                </c:pt>
                <c:pt idx="137">
                  <c:v>114802</c:v>
                </c:pt>
                <c:pt idx="138">
                  <c:v>74789</c:v>
                </c:pt>
                <c:pt idx="139">
                  <c:v>82985</c:v>
                </c:pt>
                <c:pt idx="140">
                  <c:v>68618</c:v>
                </c:pt>
                <c:pt idx="141">
                  <c:v>42461</c:v>
                </c:pt>
                <c:pt idx="142">
                  <c:v>41229</c:v>
                </c:pt>
                <c:pt idx="143">
                  <c:v>50218</c:v>
                </c:pt>
                <c:pt idx="144">
                  <c:v>31693</c:v>
                </c:pt>
                <c:pt idx="145">
                  <c:v>41117</c:v>
                </c:pt>
                <c:pt idx="146">
                  <c:v>67182</c:v>
                </c:pt>
                <c:pt idx="147">
                  <c:v>50357</c:v>
                </c:pt>
                <c:pt idx="148">
                  <c:v>25743</c:v>
                </c:pt>
                <c:pt idx="149">
                  <c:v>57716</c:v>
                </c:pt>
                <c:pt idx="150">
                  <c:v>58824</c:v>
                </c:pt>
                <c:pt idx="151">
                  <c:v>37320</c:v>
                </c:pt>
                <c:pt idx="152">
                  <c:v>115446</c:v>
                </c:pt>
                <c:pt idx="153">
                  <c:v>68157</c:v>
                </c:pt>
                <c:pt idx="154">
                  <c:v>55651</c:v>
                </c:pt>
                <c:pt idx="155">
                  <c:v>42683</c:v>
                </c:pt>
                <c:pt idx="156">
                  <c:v>24310</c:v>
                </c:pt>
                <c:pt idx="157">
                  <c:v>63304</c:v>
                </c:pt>
                <c:pt idx="158">
                  <c:v>92942</c:v>
                </c:pt>
                <c:pt idx="159">
                  <c:v>62356</c:v>
                </c:pt>
                <c:pt idx="160">
                  <c:v>33732</c:v>
                </c:pt>
                <c:pt idx="161">
                  <c:v>55646</c:v>
                </c:pt>
                <c:pt idx="162">
                  <c:v>27358</c:v>
                </c:pt>
                <c:pt idx="163">
                  <c:v>19514</c:v>
                </c:pt>
                <c:pt idx="164">
                  <c:v>38557</c:v>
                </c:pt>
                <c:pt idx="165">
                  <c:v>33146</c:v>
                </c:pt>
                <c:pt idx="166">
                  <c:v>20052</c:v>
                </c:pt>
                <c:pt idx="167">
                  <c:v>83186</c:v>
                </c:pt>
                <c:pt idx="168">
                  <c:v>33025</c:v>
                </c:pt>
                <c:pt idx="169">
                  <c:v>75259</c:v>
                </c:pt>
                <c:pt idx="170">
                  <c:v>55883</c:v>
                </c:pt>
                <c:pt idx="171">
                  <c:v>106846</c:v>
                </c:pt>
                <c:pt idx="172">
                  <c:v>105132</c:v>
                </c:pt>
                <c:pt idx="173">
                  <c:v>45916</c:v>
                </c:pt>
                <c:pt idx="174">
                  <c:v>79051</c:v>
                </c:pt>
                <c:pt idx="175">
                  <c:v>75054</c:v>
                </c:pt>
                <c:pt idx="176">
                  <c:v>41925</c:v>
                </c:pt>
                <c:pt idx="177">
                  <c:v>56261</c:v>
                </c:pt>
                <c:pt idx="178">
                  <c:v>61738</c:v>
                </c:pt>
                <c:pt idx="179">
                  <c:v>51246</c:v>
                </c:pt>
                <c:pt idx="180">
                  <c:v>45026</c:v>
                </c:pt>
                <c:pt idx="181">
                  <c:v>45832</c:v>
                </c:pt>
                <c:pt idx="182">
                  <c:v>40656</c:v>
                </c:pt>
                <c:pt idx="183">
                  <c:v>38291</c:v>
                </c:pt>
                <c:pt idx="184">
                  <c:v>56185</c:v>
                </c:pt>
                <c:pt idx="185">
                  <c:v>29211</c:v>
                </c:pt>
                <c:pt idx="186">
                  <c:v>26956</c:v>
                </c:pt>
                <c:pt idx="187">
                  <c:v>95811</c:v>
                </c:pt>
                <c:pt idx="188">
                  <c:v>87316</c:v>
                </c:pt>
                <c:pt idx="189">
                  <c:v>38194</c:v>
                </c:pt>
                <c:pt idx="190">
                  <c:v>47729</c:v>
                </c:pt>
                <c:pt idx="191">
                  <c:v>59103</c:v>
                </c:pt>
                <c:pt idx="192">
                  <c:v>47061</c:v>
                </c:pt>
                <c:pt idx="193">
                  <c:v>75668</c:v>
                </c:pt>
                <c:pt idx="194">
                  <c:v>38709</c:v>
                </c:pt>
                <c:pt idx="195">
                  <c:v>43044</c:v>
                </c:pt>
                <c:pt idx="196">
                  <c:v>67039</c:v>
                </c:pt>
                <c:pt idx="197">
                  <c:v>132748</c:v>
                </c:pt>
                <c:pt idx="198">
                  <c:v>75895</c:v>
                </c:pt>
                <c:pt idx="199">
                  <c:v>61668</c:v>
                </c:pt>
                <c:pt idx="200">
                  <c:v>74002</c:v>
                </c:pt>
                <c:pt idx="201">
                  <c:v>85352</c:v>
                </c:pt>
                <c:pt idx="202">
                  <c:v>99747</c:v>
                </c:pt>
                <c:pt idx="203">
                  <c:v>35818</c:v>
                </c:pt>
                <c:pt idx="204">
                  <c:v>37061</c:v>
                </c:pt>
                <c:pt idx="205">
                  <c:v>25629</c:v>
                </c:pt>
                <c:pt idx="206">
                  <c:v>60221</c:v>
                </c:pt>
                <c:pt idx="207">
                  <c:v>59572</c:v>
                </c:pt>
                <c:pt idx="208">
                  <c:v>40588</c:v>
                </c:pt>
                <c:pt idx="209">
                  <c:v>59042</c:v>
                </c:pt>
                <c:pt idx="210">
                  <c:v>50614</c:v>
                </c:pt>
                <c:pt idx="211">
                  <c:v>54717</c:v>
                </c:pt>
                <c:pt idx="212">
                  <c:v>120189</c:v>
                </c:pt>
                <c:pt idx="213">
                  <c:v>83214</c:v>
                </c:pt>
                <c:pt idx="214">
                  <c:v>66187</c:v>
                </c:pt>
                <c:pt idx="215">
                  <c:v>62726</c:v>
                </c:pt>
                <c:pt idx="216">
                  <c:v>66875</c:v>
                </c:pt>
                <c:pt idx="217">
                  <c:v>57479</c:v>
                </c:pt>
                <c:pt idx="218">
                  <c:v>80426</c:v>
                </c:pt>
                <c:pt idx="219">
                  <c:v>93459</c:v>
                </c:pt>
                <c:pt idx="220">
                  <c:v>72762</c:v>
                </c:pt>
                <c:pt idx="221">
                  <c:v>56888</c:v>
                </c:pt>
                <c:pt idx="222">
                  <c:v>54141</c:v>
                </c:pt>
                <c:pt idx="223">
                  <c:v>58132</c:v>
                </c:pt>
                <c:pt idx="224">
                  <c:v>37035</c:v>
                </c:pt>
                <c:pt idx="225">
                  <c:v>31136</c:v>
                </c:pt>
                <c:pt idx="226">
                  <c:v>27882</c:v>
                </c:pt>
                <c:pt idx="227">
                  <c:v>56175</c:v>
                </c:pt>
                <c:pt idx="228">
                  <c:v>54634</c:v>
                </c:pt>
                <c:pt idx="229">
                  <c:v>57812</c:v>
                </c:pt>
                <c:pt idx="230">
                  <c:v>68783</c:v>
                </c:pt>
                <c:pt idx="231">
                  <c:v>66307</c:v>
                </c:pt>
                <c:pt idx="232">
                  <c:v>53735</c:v>
                </c:pt>
                <c:pt idx="233">
                  <c:v>89426</c:v>
                </c:pt>
                <c:pt idx="234">
                  <c:v>265878</c:v>
                </c:pt>
                <c:pt idx="235">
                  <c:v>104723</c:v>
                </c:pt>
                <c:pt idx="236">
                  <c:v>107815</c:v>
                </c:pt>
                <c:pt idx="237">
                  <c:v>72778</c:v>
                </c:pt>
                <c:pt idx="238">
                  <c:v>45471</c:v>
                </c:pt>
                <c:pt idx="239">
                  <c:v>42245</c:v>
                </c:pt>
                <c:pt idx="240">
                  <c:v>39362</c:v>
                </c:pt>
                <c:pt idx="241">
                  <c:v>29043</c:v>
                </c:pt>
                <c:pt idx="242">
                  <c:v>14025</c:v>
                </c:pt>
                <c:pt idx="243">
                  <c:v>21583</c:v>
                </c:pt>
                <c:pt idx="244">
                  <c:v>45452</c:v>
                </c:pt>
                <c:pt idx="245">
                  <c:v>34423</c:v>
                </c:pt>
                <c:pt idx="246">
                  <c:v>68512</c:v>
                </c:pt>
                <c:pt idx="247">
                  <c:v>37731</c:v>
                </c:pt>
                <c:pt idx="248">
                  <c:v>29476</c:v>
                </c:pt>
                <c:pt idx="249">
                  <c:v>48637</c:v>
                </c:pt>
                <c:pt idx="250">
                  <c:v>33212</c:v>
                </c:pt>
                <c:pt idx="251">
                  <c:v>76158</c:v>
                </c:pt>
                <c:pt idx="252">
                  <c:v>52476</c:v>
                </c:pt>
                <c:pt idx="253">
                  <c:v>40273</c:v>
                </c:pt>
                <c:pt idx="254">
                  <c:v>31895</c:v>
                </c:pt>
                <c:pt idx="255">
                  <c:v>65145</c:v>
                </c:pt>
                <c:pt idx="256">
                  <c:v>42645</c:v>
                </c:pt>
                <c:pt idx="257">
                  <c:v>56847</c:v>
                </c:pt>
                <c:pt idx="258">
                  <c:v>46181</c:v>
                </c:pt>
                <c:pt idx="259">
                  <c:v>45242</c:v>
                </c:pt>
                <c:pt idx="260">
                  <c:v>64849</c:v>
                </c:pt>
                <c:pt idx="261">
                  <c:v>25835</c:v>
                </c:pt>
                <c:pt idx="262">
                  <c:v>48658</c:v>
                </c:pt>
                <c:pt idx="263">
                  <c:v>37834</c:v>
                </c:pt>
                <c:pt idx="264">
                  <c:v>53787</c:v>
                </c:pt>
                <c:pt idx="265">
                  <c:v>40936</c:v>
                </c:pt>
                <c:pt idx="266">
                  <c:v>43638</c:v>
                </c:pt>
                <c:pt idx="267">
                  <c:v>31621</c:v>
                </c:pt>
                <c:pt idx="268">
                  <c:v>35439</c:v>
                </c:pt>
                <c:pt idx="269">
                  <c:v>63443</c:v>
                </c:pt>
                <c:pt idx="270">
                  <c:v>31956</c:v>
                </c:pt>
                <c:pt idx="271">
                  <c:v>27992</c:v>
                </c:pt>
                <c:pt idx="272">
                  <c:v>28549</c:v>
                </c:pt>
                <c:pt idx="273">
                  <c:v>31554</c:v>
                </c:pt>
                <c:pt idx="274">
                  <c:v>52911</c:v>
                </c:pt>
                <c:pt idx="275">
                  <c:v>56792</c:v>
                </c:pt>
                <c:pt idx="276">
                  <c:v>45021</c:v>
                </c:pt>
                <c:pt idx="277">
                  <c:v>52099</c:v>
                </c:pt>
                <c:pt idx="278">
                  <c:v>103887</c:v>
                </c:pt>
                <c:pt idx="279">
                  <c:v>104395</c:v>
                </c:pt>
                <c:pt idx="280">
                  <c:v>68949</c:v>
                </c:pt>
                <c:pt idx="281">
                  <c:v>70222</c:v>
                </c:pt>
                <c:pt idx="282">
                  <c:v>53976</c:v>
                </c:pt>
                <c:pt idx="283">
                  <c:v>109083</c:v>
                </c:pt>
                <c:pt idx="284">
                  <c:v>52283</c:v>
                </c:pt>
                <c:pt idx="285">
                  <c:v>37226</c:v>
                </c:pt>
                <c:pt idx="286">
                  <c:v>41693</c:v>
                </c:pt>
                <c:pt idx="287">
                  <c:v>41442</c:v>
                </c:pt>
                <c:pt idx="288">
                  <c:v>46690</c:v>
                </c:pt>
                <c:pt idx="289">
                  <c:v>23214</c:v>
                </c:pt>
                <c:pt idx="290">
                  <c:v>19611</c:v>
                </c:pt>
                <c:pt idx="291">
                  <c:v>17003</c:v>
                </c:pt>
                <c:pt idx="292">
                  <c:v>25373</c:v>
                </c:pt>
                <c:pt idx="293">
                  <c:v>36726</c:v>
                </c:pt>
                <c:pt idx="294">
                  <c:v>23955</c:v>
                </c:pt>
                <c:pt idx="295">
                  <c:v>56904</c:v>
                </c:pt>
                <c:pt idx="296">
                  <c:v>54085</c:v>
                </c:pt>
                <c:pt idx="297">
                  <c:v>43041</c:v>
                </c:pt>
                <c:pt idx="298">
                  <c:v>23400</c:v>
                </c:pt>
                <c:pt idx="299">
                  <c:v>29445</c:v>
                </c:pt>
                <c:pt idx="300">
                  <c:v>29878</c:v>
                </c:pt>
                <c:pt idx="301">
                  <c:v>24049</c:v>
                </c:pt>
                <c:pt idx="302">
                  <c:v>29305</c:v>
                </c:pt>
                <c:pt idx="303">
                  <c:v>62158</c:v>
                </c:pt>
                <c:pt idx="304">
                  <c:v>29713</c:v>
                </c:pt>
                <c:pt idx="305">
                  <c:v>14913</c:v>
                </c:pt>
                <c:pt idx="306">
                  <c:v>15654</c:v>
                </c:pt>
                <c:pt idx="307">
                  <c:v>29954</c:v>
                </c:pt>
                <c:pt idx="308">
                  <c:v>118968</c:v>
                </c:pt>
                <c:pt idx="309">
                  <c:v>46810</c:v>
                </c:pt>
                <c:pt idx="310">
                  <c:v>118268</c:v>
                </c:pt>
                <c:pt idx="311">
                  <c:v>135011</c:v>
                </c:pt>
                <c:pt idx="312">
                  <c:v>78153</c:v>
                </c:pt>
                <c:pt idx="313">
                  <c:v>26357</c:v>
                </c:pt>
                <c:pt idx="314">
                  <c:v>16933</c:v>
                </c:pt>
                <c:pt idx="315">
                  <c:v>59078</c:v>
                </c:pt>
                <c:pt idx="316">
                  <c:v>124971</c:v>
                </c:pt>
                <c:pt idx="317">
                  <c:v>110585</c:v>
                </c:pt>
                <c:pt idx="318">
                  <c:v>148609</c:v>
                </c:pt>
                <c:pt idx="319">
                  <c:v>49452</c:v>
                </c:pt>
                <c:pt idx="320">
                  <c:v>30557</c:v>
                </c:pt>
                <c:pt idx="321">
                  <c:v>21889</c:v>
                </c:pt>
                <c:pt idx="322">
                  <c:v>72682</c:v>
                </c:pt>
                <c:pt idx="323">
                  <c:v>147530</c:v>
                </c:pt>
                <c:pt idx="324">
                  <c:v>81135</c:v>
                </c:pt>
                <c:pt idx="325">
                  <c:v>45817</c:v>
                </c:pt>
                <c:pt idx="326">
                  <c:v>38202</c:v>
                </c:pt>
                <c:pt idx="327">
                  <c:v>27614</c:v>
                </c:pt>
                <c:pt idx="328">
                  <c:v>23666</c:v>
                </c:pt>
                <c:pt idx="329">
                  <c:v>28352</c:v>
                </c:pt>
                <c:pt idx="330">
                  <c:v>15899</c:v>
                </c:pt>
                <c:pt idx="331">
                  <c:v>33553</c:v>
                </c:pt>
                <c:pt idx="332">
                  <c:v>14826</c:v>
                </c:pt>
                <c:pt idx="333">
                  <c:v>13614</c:v>
                </c:pt>
                <c:pt idx="334">
                  <c:v>11702</c:v>
                </c:pt>
                <c:pt idx="335">
                  <c:v>7317</c:v>
                </c:pt>
                <c:pt idx="336">
                  <c:v>15582</c:v>
                </c:pt>
                <c:pt idx="337">
                  <c:v>11072</c:v>
                </c:pt>
                <c:pt idx="338">
                  <c:v>5251</c:v>
                </c:pt>
                <c:pt idx="339">
                  <c:v>4714</c:v>
                </c:pt>
                <c:pt idx="340">
                  <c:v>5644</c:v>
                </c:pt>
                <c:pt idx="341">
                  <c:v>14951</c:v>
                </c:pt>
                <c:pt idx="342">
                  <c:v>17522</c:v>
                </c:pt>
                <c:pt idx="343">
                  <c:v>41343</c:v>
                </c:pt>
                <c:pt idx="344">
                  <c:v>55405</c:v>
                </c:pt>
                <c:pt idx="345">
                  <c:v>34642</c:v>
                </c:pt>
                <c:pt idx="346">
                  <c:v>143961</c:v>
                </c:pt>
                <c:pt idx="347">
                  <c:v>57206</c:v>
                </c:pt>
                <c:pt idx="348">
                  <c:v>32174</c:v>
                </c:pt>
                <c:pt idx="349">
                  <c:v>28968</c:v>
                </c:pt>
                <c:pt idx="350">
                  <c:v>29812</c:v>
                </c:pt>
                <c:pt idx="351">
                  <c:v>18810</c:v>
                </c:pt>
                <c:pt idx="352">
                  <c:v>52773</c:v>
                </c:pt>
                <c:pt idx="353">
                  <c:v>31395</c:v>
                </c:pt>
                <c:pt idx="354">
                  <c:v>25286</c:v>
                </c:pt>
                <c:pt idx="355">
                  <c:v>17117</c:v>
                </c:pt>
                <c:pt idx="356">
                  <c:v>27883</c:v>
                </c:pt>
                <c:pt idx="357">
                  <c:v>33506</c:v>
                </c:pt>
                <c:pt idx="358">
                  <c:v>82400</c:v>
                </c:pt>
                <c:pt idx="359">
                  <c:v>67587</c:v>
                </c:pt>
                <c:pt idx="360">
                  <c:v>37987</c:v>
                </c:pt>
                <c:pt idx="361">
                  <c:v>38745</c:v>
                </c:pt>
                <c:pt idx="362">
                  <c:v>51697</c:v>
                </c:pt>
                <c:pt idx="363">
                  <c:v>35633</c:v>
                </c:pt>
                <c:pt idx="364">
                  <c:v>53617</c:v>
                </c:pt>
                <c:pt idx="365">
                  <c:v>45681</c:v>
                </c:pt>
                <c:pt idx="366">
                  <c:v>26953</c:v>
                </c:pt>
                <c:pt idx="367">
                  <c:v>23410</c:v>
                </c:pt>
                <c:pt idx="368">
                  <c:v>47368</c:v>
                </c:pt>
                <c:pt idx="369">
                  <c:v>64698</c:v>
                </c:pt>
                <c:pt idx="370">
                  <c:v>51152</c:v>
                </c:pt>
                <c:pt idx="371">
                  <c:v>38595</c:v>
                </c:pt>
                <c:pt idx="372">
                  <c:v>41610</c:v>
                </c:pt>
                <c:pt idx="373">
                  <c:v>63234</c:v>
                </c:pt>
                <c:pt idx="374">
                  <c:v>228392</c:v>
                </c:pt>
                <c:pt idx="375">
                  <c:v>205113</c:v>
                </c:pt>
                <c:pt idx="376">
                  <c:v>104205</c:v>
                </c:pt>
                <c:pt idx="377">
                  <c:v>199495</c:v>
                </c:pt>
                <c:pt idx="378">
                  <c:v>115222</c:v>
                </c:pt>
                <c:pt idx="379">
                  <c:v>108774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E7-4815-BC3E-6C913DE634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183328"/>
        <c:axId val="145955272"/>
      </c:lineChart>
      <c:catAx>
        <c:axId val="275183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955272"/>
        <c:crosses val="autoZero"/>
        <c:auto val="1"/>
        <c:lblAlgn val="ctr"/>
        <c:lblOffset val="100"/>
        <c:noMultiLvlLbl val="0"/>
      </c:catAx>
      <c:valAx>
        <c:axId val="145955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83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5387</c:v>
                </c:pt>
                <c:pt idx="1">
                  <c:v>3527</c:v>
                </c:pt>
                <c:pt idx="2">
                  <c:v>4859</c:v>
                </c:pt>
                <c:pt idx="3">
                  <c:v>12536</c:v>
                </c:pt>
                <c:pt idx="4">
                  <c:v>5657</c:v>
                </c:pt>
                <c:pt idx="5">
                  <c:v>10599</c:v>
                </c:pt>
                <c:pt idx="6">
                  <c:v>9091</c:v>
                </c:pt>
                <c:pt idx="7">
                  <c:v>4496</c:v>
                </c:pt>
                <c:pt idx="8">
                  <c:v>5482</c:v>
                </c:pt>
                <c:pt idx="9">
                  <c:v>1990</c:v>
                </c:pt>
                <c:pt idx="10">
                  <c:v>1796</c:v>
                </c:pt>
                <c:pt idx="11">
                  <c:v>2504</c:v>
                </c:pt>
                <c:pt idx="12">
                  <c:v>1474</c:v>
                </c:pt>
                <c:pt idx="13">
                  <c:v>2648</c:v>
                </c:pt>
                <c:pt idx="14">
                  <c:v>5934</c:v>
                </c:pt>
                <c:pt idx="15">
                  <c:v>5770</c:v>
                </c:pt>
                <c:pt idx="16">
                  <c:v>2418</c:v>
                </c:pt>
                <c:pt idx="17">
                  <c:v>2685</c:v>
                </c:pt>
                <c:pt idx="18">
                  <c:v>1100</c:v>
                </c:pt>
                <c:pt idx="19">
                  <c:v>7219</c:v>
                </c:pt>
                <c:pt idx="20">
                  <c:v>4243</c:v>
                </c:pt>
                <c:pt idx="21">
                  <c:v>2693</c:v>
                </c:pt>
                <c:pt idx="22">
                  <c:v>1539</c:v>
                </c:pt>
                <c:pt idx="23">
                  <c:v>2291</c:v>
                </c:pt>
                <c:pt idx="24">
                  <c:v>4655</c:v>
                </c:pt>
                <c:pt idx="25">
                  <c:v>959</c:v>
                </c:pt>
                <c:pt idx="26">
                  <c:v>1394</c:v>
                </c:pt>
                <c:pt idx="27">
                  <c:v>1571</c:v>
                </c:pt>
                <c:pt idx="28">
                  <c:v>10514</c:v>
                </c:pt>
                <c:pt idx="29">
                  <c:v>4417</c:v>
                </c:pt>
                <c:pt idx="30">
                  <c:v>1584</c:v>
                </c:pt>
                <c:pt idx="31">
                  <c:v>1554</c:v>
                </c:pt>
                <c:pt idx="32">
                  <c:v>2988</c:v>
                </c:pt>
                <c:pt idx="33">
                  <c:v>2341</c:v>
                </c:pt>
                <c:pt idx="34">
                  <c:v>1051</c:v>
                </c:pt>
                <c:pt idx="35">
                  <c:v>1721</c:v>
                </c:pt>
                <c:pt idx="36">
                  <c:v>3708</c:v>
                </c:pt>
                <c:pt idx="37">
                  <c:v>3880</c:v>
                </c:pt>
                <c:pt idx="38">
                  <c:v>2313</c:v>
                </c:pt>
                <c:pt idx="39">
                  <c:v>1247</c:v>
                </c:pt>
                <c:pt idx="40">
                  <c:v>1691</c:v>
                </c:pt>
                <c:pt idx="41">
                  <c:v>1434</c:v>
                </c:pt>
                <c:pt idx="42">
                  <c:v>1675</c:v>
                </c:pt>
                <c:pt idx="43">
                  <c:v>1730</c:v>
                </c:pt>
                <c:pt idx="44">
                  <c:v>1251</c:v>
                </c:pt>
                <c:pt idx="45">
                  <c:v>3934</c:v>
                </c:pt>
                <c:pt idx="46">
                  <c:v>1938</c:v>
                </c:pt>
                <c:pt idx="47">
                  <c:v>2867</c:v>
                </c:pt>
                <c:pt idx="48">
                  <c:v>2594</c:v>
                </c:pt>
                <c:pt idx="49">
                  <c:v>3624</c:v>
                </c:pt>
                <c:pt idx="50">
                  <c:v>2491</c:v>
                </c:pt>
                <c:pt idx="51">
                  <c:v>4514</c:v>
                </c:pt>
                <c:pt idx="52">
                  <c:v>12714</c:v>
                </c:pt>
                <c:pt idx="53">
                  <c:v>7438</c:v>
                </c:pt>
                <c:pt idx="54">
                  <c:v>3314</c:v>
                </c:pt>
                <c:pt idx="55">
                  <c:v>4105</c:v>
                </c:pt>
                <c:pt idx="56">
                  <c:v>4913</c:v>
                </c:pt>
                <c:pt idx="57">
                  <c:v>4859</c:v>
                </c:pt>
                <c:pt idx="58">
                  <c:v>3240</c:v>
                </c:pt>
                <c:pt idx="59">
                  <c:v>8109</c:v>
                </c:pt>
                <c:pt idx="60">
                  <c:v>4597</c:v>
                </c:pt>
                <c:pt idx="61">
                  <c:v>9121</c:v>
                </c:pt>
                <c:pt idx="62">
                  <c:v>15856</c:v>
                </c:pt>
                <c:pt idx="63">
                  <c:v>9412</c:v>
                </c:pt>
                <c:pt idx="64">
                  <c:v>11168</c:v>
                </c:pt>
                <c:pt idx="65">
                  <c:v>32314</c:v>
                </c:pt>
                <c:pt idx="66">
                  <c:v>53474</c:v>
                </c:pt>
                <c:pt idx="67">
                  <c:v>128384</c:v>
                </c:pt>
                <c:pt idx="68">
                  <c:v>382924</c:v>
                </c:pt>
                <c:pt idx="69">
                  <c:v>288764</c:v>
                </c:pt>
                <c:pt idx="70">
                  <c:v>197729</c:v>
                </c:pt>
                <c:pt idx="71">
                  <c:v>63662</c:v>
                </c:pt>
                <c:pt idx="72">
                  <c:v>28338</c:v>
                </c:pt>
                <c:pt idx="73">
                  <c:v>9584</c:v>
                </c:pt>
                <c:pt idx="74">
                  <c:v>6144</c:v>
                </c:pt>
                <c:pt idx="75">
                  <c:v>6509</c:v>
                </c:pt>
                <c:pt idx="76">
                  <c:v>6175</c:v>
                </c:pt>
                <c:pt idx="77">
                  <c:v>2258</c:v>
                </c:pt>
                <c:pt idx="78">
                  <c:v>6452</c:v>
                </c:pt>
                <c:pt idx="79">
                  <c:v>3081</c:v>
                </c:pt>
                <c:pt idx="80">
                  <c:v>8748</c:v>
                </c:pt>
                <c:pt idx="81">
                  <c:v>9791</c:v>
                </c:pt>
                <c:pt idx="82">
                  <c:v>6763</c:v>
                </c:pt>
                <c:pt idx="83">
                  <c:v>4560</c:v>
                </c:pt>
                <c:pt idx="84">
                  <c:v>4785</c:v>
                </c:pt>
                <c:pt idx="85">
                  <c:v>5831</c:v>
                </c:pt>
                <c:pt idx="86">
                  <c:v>3504</c:v>
                </c:pt>
                <c:pt idx="87">
                  <c:v>4478</c:v>
                </c:pt>
                <c:pt idx="88">
                  <c:v>6890</c:v>
                </c:pt>
                <c:pt idx="89">
                  <c:v>7670</c:v>
                </c:pt>
                <c:pt idx="90">
                  <c:v>2738</c:v>
                </c:pt>
                <c:pt idx="91">
                  <c:v>1507</c:v>
                </c:pt>
                <c:pt idx="92">
                  <c:v>10243</c:v>
                </c:pt>
                <c:pt idx="93">
                  <c:v>15013</c:v>
                </c:pt>
                <c:pt idx="94">
                  <c:v>9968</c:v>
                </c:pt>
                <c:pt idx="95">
                  <c:v>8202</c:v>
                </c:pt>
                <c:pt idx="96">
                  <c:v>9528</c:v>
                </c:pt>
                <c:pt idx="97">
                  <c:v>7739</c:v>
                </c:pt>
                <c:pt idx="98">
                  <c:v>4704</c:v>
                </c:pt>
                <c:pt idx="99">
                  <c:v>5345</c:v>
                </c:pt>
                <c:pt idx="100">
                  <c:v>11463</c:v>
                </c:pt>
                <c:pt idx="101">
                  <c:v>5922</c:v>
                </c:pt>
                <c:pt idx="102">
                  <c:v>4880</c:v>
                </c:pt>
                <c:pt idx="103">
                  <c:v>2601</c:v>
                </c:pt>
                <c:pt idx="104">
                  <c:v>5345</c:v>
                </c:pt>
                <c:pt idx="105">
                  <c:v>3783</c:v>
                </c:pt>
                <c:pt idx="106">
                  <c:v>4299</c:v>
                </c:pt>
                <c:pt idx="107">
                  <c:v>7013</c:v>
                </c:pt>
                <c:pt idx="108">
                  <c:v>4243</c:v>
                </c:pt>
                <c:pt idx="109">
                  <c:v>2542</c:v>
                </c:pt>
                <c:pt idx="110">
                  <c:v>2511</c:v>
                </c:pt>
                <c:pt idx="111">
                  <c:v>9563</c:v>
                </c:pt>
                <c:pt idx="112">
                  <c:v>5568</c:v>
                </c:pt>
                <c:pt idx="113">
                  <c:v>6134</c:v>
                </c:pt>
                <c:pt idx="114">
                  <c:v>4505</c:v>
                </c:pt>
                <c:pt idx="115">
                  <c:v>8792</c:v>
                </c:pt>
                <c:pt idx="116">
                  <c:v>4478</c:v>
                </c:pt>
                <c:pt idx="117">
                  <c:v>6914</c:v>
                </c:pt>
                <c:pt idx="118">
                  <c:v>4514</c:v>
                </c:pt>
                <c:pt idx="119">
                  <c:v>4635</c:v>
                </c:pt>
                <c:pt idx="120">
                  <c:v>1943</c:v>
                </c:pt>
                <c:pt idx="121">
                  <c:v>1593</c:v>
                </c:pt>
                <c:pt idx="122">
                  <c:v>5490</c:v>
                </c:pt>
                <c:pt idx="123">
                  <c:v>3954</c:v>
                </c:pt>
                <c:pt idx="124">
                  <c:v>5823</c:v>
                </c:pt>
                <c:pt idx="125">
                  <c:v>2071</c:v>
                </c:pt>
                <c:pt idx="126">
                  <c:v>7782</c:v>
                </c:pt>
                <c:pt idx="127">
                  <c:v>17092</c:v>
                </c:pt>
                <c:pt idx="128">
                  <c:v>15162</c:v>
                </c:pt>
                <c:pt idx="129">
                  <c:v>7027</c:v>
                </c:pt>
                <c:pt idx="130">
                  <c:v>5692</c:v>
                </c:pt>
                <c:pt idx="131">
                  <c:v>5209</c:v>
                </c:pt>
                <c:pt idx="132">
                  <c:v>25992</c:v>
                </c:pt>
                <c:pt idx="133">
                  <c:v>16875</c:v>
                </c:pt>
                <c:pt idx="134">
                  <c:v>23728</c:v>
                </c:pt>
                <c:pt idx="135">
                  <c:v>15140</c:v>
                </c:pt>
                <c:pt idx="136">
                  <c:v>5329</c:v>
                </c:pt>
                <c:pt idx="137">
                  <c:v>10392</c:v>
                </c:pt>
                <c:pt idx="138">
                  <c:v>5502</c:v>
                </c:pt>
                <c:pt idx="139">
                  <c:v>5366</c:v>
                </c:pt>
                <c:pt idx="140">
                  <c:v>3907</c:v>
                </c:pt>
                <c:pt idx="141">
                  <c:v>3624</c:v>
                </c:pt>
                <c:pt idx="142">
                  <c:v>4259</c:v>
                </c:pt>
                <c:pt idx="143">
                  <c:v>3279</c:v>
                </c:pt>
                <c:pt idx="144">
                  <c:v>1912</c:v>
                </c:pt>
                <c:pt idx="145">
                  <c:v>2113</c:v>
                </c:pt>
                <c:pt idx="146">
                  <c:v>7295</c:v>
                </c:pt>
                <c:pt idx="147">
                  <c:v>4243</c:v>
                </c:pt>
                <c:pt idx="148">
                  <c:v>2231</c:v>
                </c:pt>
                <c:pt idx="149">
                  <c:v>3696</c:v>
                </c:pt>
                <c:pt idx="150">
                  <c:v>4003</c:v>
                </c:pt>
                <c:pt idx="151">
                  <c:v>2144</c:v>
                </c:pt>
                <c:pt idx="152">
                  <c:v>9208</c:v>
                </c:pt>
                <c:pt idx="153">
                  <c:v>3975</c:v>
                </c:pt>
                <c:pt idx="154">
                  <c:v>2663</c:v>
                </c:pt>
                <c:pt idx="155">
                  <c:v>1897</c:v>
                </c:pt>
                <c:pt idx="156">
                  <c:v>1468</c:v>
                </c:pt>
                <c:pt idx="157">
                  <c:v>7617</c:v>
                </c:pt>
                <c:pt idx="158">
                  <c:v>9300</c:v>
                </c:pt>
                <c:pt idx="159">
                  <c:v>5194</c:v>
                </c:pt>
                <c:pt idx="160">
                  <c:v>1828</c:v>
                </c:pt>
                <c:pt idx="161">
                  <c:v>3054</c:v>
                </c:pt>
                <c:pt idx="162">
                  <c:v>1284</c:v>
                </c:pt>
                <c:pt idx="163">
                  <c:v>1476</c:v>
                </c:pt>
                <c:pt idx="164">
                  <c:v>4251</c:v>
                </c:pt>
                <c:pt idx="165">
                  <c:v>2780</c:v>
                </c:pt>
                <c:pt idx="166">
                  <c:v>1483</c:v>
                </c:pt>
                <c:pt idx="167">
                  <c:v>4315</c:v>
                </c:pt>
                <c:pt idx="168">
                  <c:v>1543</c:v>
                </c:pt>
                <c:pt idx="169">
                  <c:v>5240</c:v>
                </c:pt>
                <c:pt idx="170">
                  <c:v>3072</c:v>
                </c:pt>
                <c:pt idx="171">
                  <c:v>7957</c:v>
                </c:pt>
                <c:pt idx="172">
                  <c:v>6583</c:v>
                </c:pt>
                <c:pt idx="173">
                  <c:v>1967</c:v>
                </c:pt>
                <c:pt idx="174">
                  <c:v>3386</c:v>
                </c:pt>
                <c:pt idx="175">
                  <c:v>3757</c:v>
                </c:pt>
                <c:pt idx="176">
                  <c:v>3108</c:v>
                </c:pt>
                <c:pt idx="177">
                  <c:v>2847</c:v>
                </c:pt>
                <c:pt idx="178">
                  <c:v>3696</c:v>
                </c:pt>
                <c:pt idx="179">
                  <c:v>3840</c:v>
                </c:pt>
                <c:pt idx="180">
                  <c:v>3678</c:v>
                </c:pt>
                <c:pt idx="181">
                  <c:v>5536</c:v>
                </c:pt>
                <c:pt idx="182">
                  <c:v>4307</c:v>
                </c:pt>
                <c:pt idx="183">
                  <c:v>3402</c:v>
                </c:pt>
                <c:pt idx="184">
                  <c:v>3319</c:v>
                </c:pt>
                <c:pt idx="185">
                  <c:v>2063</c:v>
                </c:pt>
                <c:pt idx="186">
                  <c:v>2474</c:v>
                </c:pt>
                <c:pt idx="187">
                  <c:v>3948</c:v>
                </c:pt>
                <c:pt idx="188">
                  <c:v>3867</c:v>
                </c:pt>
                <c:pt idx="189">
                  <c:v>1709</c:v>
                </c:pt>
                <c:pt idx="190">
                  <c:v>3678</c:v>
                </c:pt>
                <c:pt idx="191">
                  <c:v>5109</c:v>
                </c:pt>
                <c:pt idx="192">
                  <c:v>3887</c:v>
                </c:pt>
                <c:pt idx="193">
                  <c:v>3696</c:v>
                </c:pt>
                <c:pt idx="194">
                  <c:v>2164</c:v>
                </c:pt>
                <c:pt idx="195">
                  <c:v>2831</c:v>
                </c:pt>
                <c:pt idx="196">
                  <c:v>5411</c:v>
                </c:pt>
                <c:pt idx="197">
                  <c:v>9712</c:v>
                </c:pt>
                <c:pt idx="198">
                  <c:v>5326</c:v>
                </c:pt>
                <c:pt idx="199">
                  <c:v>4674</c:v>
                </c:pt>
                <c:pt idx="200">
                  <c:v>5763</c:v>
                </c:pt>
                <c:pt idx="201">
                  <c:v>8085</c:v>
                </c:pt>
                <c:pt idx="202">
                  <c:v>7688</c:v>
                </c:pt>
                <c:pt idx="203">
                  <c:v>2988</c:v>
                </c:pt>
                <c:pt idx="204">
                  <c:v>5542</c:v>
                </c:pt>
                <c:pt idx="205">
                  <c:v>2467</c:v>
                </c:pt>
                <c:pt idx="206">
                  <c:v>5351</c:v>
                </c:pt>
                <c:pt idx="207">
                  <c:v>5477</c:v>
                </c:pt>
                <c:pt idx="208">
                  <c:v>2888</c:v>
                </c:pt>
                <c:pt idx="209">
                  <c:v>3345</c:v>
                </c:pt>
                <c:pt idx="210">
                  <c:v>3197</c:v>
                </c:pt>
                <c:pt idx="211">
                  <c:v>3572</c:v>
                </c:pt>
                <c:pt idx="212">
                  <c:v>12975</c:v>
                </c:pt>
                <c:pt idx="213">
                  <c:v>6191</c:v>
                </c:pt>
                <c:pt idx="214">
                  <c:v>3081</c:v>
                </c:pt>
                <c:pt idx="215">
                  <c:v>2389</c:v>
                </c:pt>
                <c:pt idx="216">
                  <c:v>1784</c:v>
                </c:pt>
                <c:pt idx="217">
                  <c:v>2090</c:v>
                </c:pt>
                <c:pt idx="218">
                  <c:v>3927</c:v>
                </c:pt>
                <c:pt idx="219">
                  <c:v>3847</c:v>
                </c:pt>
                <c:pt idx="220">
                  <c:v>3164</c:v>
                </c:pt>
                <c:pt idx="221">
                  <c:v>1768</c:v>
                </c:pt>
                <c:pt idx="222">
                  <c:v>1938</c:v>
                </c:pt>
                <c:pt idx="223">
                  <c:v>1378</c:v>
                </c:pt>
                <c:pt idx="224">
                  <c:v>2202</c:v>
                </c:pt>
                <c:pt idx="225">
                  <c:v>1368</c:v>
                </c:pt>
                <c:pt idx="226">
                  <c:v>950</c:v>
                </c:pt>
                <c:pt idx="227">
                  <c:v>6147</c:v>
                </c:pt>
                <c:pt idx="228">
                  <c:v>3001</c:v>
                </c:pt>
                <c:pt idx="229">
                  <c:v>3840</c:v>
                </c:pt>
                <c:pt idx="230">
                  <c:v>4523</c:v>
                </c:pt>
                <c:pt idx="231">
                  <c:v>3001</c:v>
                </c:pt>
                <c:pt idx="232">
                  <c:v>3642</c:v>
                </c:pt>
                <c:pt idx="233">
                  <c:v>11971</c:v>
                </c:pt>
                <c:pt idx="234">
                  <c:v>36665</c:v>
                </c:pt>
                <c:pt idx="235">
                  <c:v>9830</c:v>
                </c:pt>
                <c:pt idx="236">
                  <c:v>7297</c:v>
                </c:pt>
                <c:pt idx="237">
                  <c:v>4219</c:v>
                </c:pt>
                <c:pt idx="238">
                  <c:v>1768</c:v>
                </c:pt>
                <c:pt idx="239">
                  <c:v>2279</c:v>
                </c:pt>
                <c:pt idx="240">
                  <c:v>2545</c:v>
                </c:pt>
                <c:pt idx="241">
                  <c:v>1897</c:v>
                </c:pt>
                <c:pt idx="242">
                  <c:v>806</c:v>
                </c:pt>
                <c:pt idx="243">
                  <c:v>2207</c:v>
                </c:pt>
                <c:pt idx="244">
                  <c:v>3391</c:v>
                </c:pt>
                <c:pt idx="245">
                  <c:v>3350</c:v>
                </c:pt>
                <c:pt idx="246">
                  <c:v>5179</c:v>
                </c:pt>
                <c:pt idx="247">
                  <c:v>3090</c:v>
                </c:pt>
                <c:pt idx="248">
                  <c:v>2573</c:v>
                </c:pt>
                <c:pt idx="249">
                  <c:v>4523</c:v>
                </c:pt>
                <c:pt idx="250">
                  <c:v>3094</c:v>
                </c:pt>
                <c:pt idx="251">
                  <c:v>4704</c:v>
                </c:pt>
                <c:pt idx="252">
                  <c:v>3418</c:v>
                </c:pt>
                <c:pt idx="253">
                  <c:v>2408</c:v>
                </c:pt>
                <c:pt idx="254">
                  <c:v>1728</c:v>
                </c:pt>
                <c:pt idx="255">
                  <c:v>4267</c:v>
                </c:pt>
                <c:pt idx="256">
                  <c:v>3206</c:v>
                </c:pt>
                <c:pt idx="257">
                  <c:v>3560</c:v>
                </c:pt>
                <c:pt idx="258">
                  <c:v>2942</c:v>
                </c:pt>
                <c:pt idx="259">
                  <c:v>3720</c:v>
                </c:pt>
                <c:pt idx="260">
                  <c:v>5425</c:v>
                </c:pt>
                <c:pt idx="261">
                  <c:v>2487</c:v>
                </c:pt>
                <c:pt idx="262">
                  <c:v>4754</c:v>
                </c:pt>
                <c:pt idx="263">
                  <c:v>2788</c:v>
                </c:pt>
                <c:pt idx="264">
                  <c:v>4694</c:v>
                </c:pt>
                <c:pt idx="265">
                  <c:v>3996</c:v>
                </c:pt>
                <c:pt idx="266">
                  <c:v>3630</c:v>
                </c:pt>
                <c:pt idx="267">
                  <c:v>2656</c:v>
                </c:pt>
                <c:pt idx="268">
                  <c:v>3045</c:v>
                </c:pt>
                <c:pt idx="269">
                  <c:v>3867</c:v>
                </c:pt>
                <c:pt idx="270">
                  <c:v>1811</c:v>
                </c:pt>
                <c:pt idx="271">
                  <c:v>1845</c:v>
                </c:pt>
                <c:pt idx="272">
                  <c:v>1637</c:v>
                </c:pt>
                <c:pt idx="273">
                  <c:v>2542</c:v>
                </c:pt>
                <c:pt idx="274">
                  <c:v>3948</c:v>
                </c:pt>
                <c:pt idx="275">
                  <c:v>3595</c:v>
                </c:pt>
                <c:pt idx="276">
                  <c:v>3340</c:v>
                </c:pt>
                <c:pt idx="277">
                  <c:v>3996</c:v>
                </c:pt>
                <c:pt idx="278">
                  <c:v>9257</c:v>
                </c:pt>
                <c:pt idx="279">
                  <c:v>8707</c:v>
                </c:pt>
                <c:pt idx="280">
                  <c:v>7032</c:v>
                </c:pt>
                <c:pt idx="281">
                  <c:v>5540</c:v>
                </c:pt>
                <c:pt idx="282">
                  <c:v>4196</c:v>
                </c:pt>
                <c:pt idx="283">
                  <c:v>7047</c:v>
                </c:pt>
                <c:pt idx="284">
                  <c:v>3521</c:v>
                </c:pt>
                <c:pt idx="285">
                  <c:v>2761</c:v>
                </c:pt>
                <c:pt idx="286">
                  <c:v>2338</c:v>
                </c:pt>
                <c:pt idx="287">
                  <c:v>2328</c:v>
                </c:pt>
                <c:pt idx="288">
                  <c:v>3216</c:v>
                </c:pt>
                <c:pt idx="289">
                  <c:v>1516</c:v>
                </c:pt>
                <c:pt idx="290">
                  <c:v>1400</c:v>
                </c:pt>
                <c:pt idx="291">
                  <c:v>912</c:v>
                </c:pt>
                <c:pt idx="292">
                  <c:v>2252</c:v>
                </c:pt>
                <c:pt idx="293">
                  <c:v>2803</c:v>
                </c:pt>
                <c:pt idx="294">
                  <c:v>1784</c:v>
                </c:pt>
                <c:pt idx="295">
                  <c:v>3211</c:v>
                </c:pt>
                <c:pt idx="296">
                  <c:v>2609</c:v>
                </c:pt>
                <c:pt idx="297">
                  <c:v>2667</c:v>
                </c:pt>
                <c:pt idx="298">
                  <c:v>2354</c:v>
                </c:pt>
                <c:pt idx="299">
                  <c:v>3821</c:v>
                </c:pt>
                <c:pt idx="300">
                  <c:v>3216</c:v>
                </c:pt>
                <c:pt idx="301">
                  <c:v>2538</c:v>
                </c:pt>
                <c:pt idx="302">
                  <c:v>3527</c:v>
                </c:pt>
                <c:pt idx="303">
                  <c:v>5727</c:v>
                </c:pt>
                <c:pt idx="304">
                  <c:v>2121</c:v>
                </c:pt>
                <c:pt idx="305">
                  <c:v>1046</c:v>
                </c:pt>
                <c:pt idx="306">
                  <c:v>2127</c:v>
                </c:pt>
                <c:pt idx="307">
                  <c:v>2847</c:v>
                </c:pt>
                <c:pt idx="308">
                  <c:v>4560</c:v>
                </c:pt>
                <c:pt idx="309">
                  <c:v>2946</c:v>
                </c:pt>
                <c:pt idx="310">
                  <c:v>3211</c:v>
                </c:pt>
                <c:pt idx="311">
                  <c:v>2884</c:v>
                </c:pt>
                <c:pt idx="312">
                  <c:v>7146</c:v>
                </c:pt>
                <c:pt idx="313">
                  <c:v>2017</c:v>
                </c:pt>
                <c:pt idx="314">
                  <c:v>2033</c:v>
                </c:pt>
                <c:pt idx="315">
                  <c:v>1875</c:v>
                </c:pt>
                <c:pt idx="316">
                  <c:v>3624</c:v>
                </c:pt>
                <c:pt idx="317">
                  <c:v>3145</c:v>
                </c:pt>
                <c:pt idx="318">
                  <c:v>6622</c:v>
                </c:pt>
                <c:pt idx="319">
                  <c:v>3140</c:v>
                </c:pt>
                <c:pt idx="320">
                  <c:v>3538</c:v>
                </c:pt>
                <c:pt idx="321">
                  <c:v>2181</c:v>
                </c:pt>
                <c:pt idx="322">
                  <c:v>13333</c:v>
                </c:pt>
                <c:pt idx="323">
                  <c:v>23742</c:v>
                </c:pt>
                <c:pt idx="324">
                  <c:v>9888</c:v>
                </c:pt>
                <c:pt idx="325">
                  <c:v>5333</c:v>
                </c:pt>
                <c:pt idx="326">
                  <c:v>5233</c:v>
                </c:pt>
                <c:pt idx="327">
                  <c:v>2933</c:v>
                </c:pt>
                <c:pt idx="328">
                  <c:v>2871</c:v>
                </c:pt>
                <c:pt idx="329">
                  <c:v>2267</c:v>
                </c:pt>
                <c:pt idx="330">
                  <c:v>1211</c:v>
                </c:pt>
                <c:pt idx="331">
                  <c:v>4299</c:v>
                </c:pt>
                <c:pt idx="332">
                  <c:v>1194</c:v>
                </c:pt>
                <c:pt idx="333">
                  <c:v>2288</c:v>
                </c:pt>
                <c:pt idx="334">
                  <c:v>1424</c:v>
                </c:pt>
                <c:pt idx="335">
                  <c:v>592</c:v>
                </c:pt>
                <c:pt idx="336">
                  <c:v>2170</c:v>
                </c:pt>
                <c:pt idx="337">
                  <c:v>864</c:v>
                </c:pt>
                <c:pt idx="338">
                  <c:v>309</c:v>
                </c:pt>
                <c:pt idx="339">
                  <c:v>259</c:v>
                </c:pt>
                <c:pt idx="340">
                  <c:v>343</c:v>
                </c:pt>
                <c:pt idx="341">
                  <c:v>1014</c:v>
                </c:pt>
                <c:pt idx="342">
                  <c:v>1693</c:v>
                </c:pt>
                <c:pt idx="343">
                  <c:v>4469</c:v>
                </c:pt>
                <c:pt idx="344">
                  <c:v>4607</c:v>
                </c:pt>
                <c:pt idx="345">
                  <c:v>3023</c:v>
                </c:pt>
                <c:pt idx="346">
                  <c:v>21700</c:v>
                </c:pt>
                <c:pt idx="347">
                  <c:v>5641</c:v>
                </c:pt>
                <c:pt idx="348">
                  <c:v>3041</c:v>
                </c:pt>
                <c:pt idx="349">
                  <c:v>3094</c:v>
                </c:pt>
                <c:pt idx="350">
                  <c:v>2656</c:v>
                </c:pt>
                <c:pt idx="351">
                  <c:v>1857</c:v>
                </c:pt>
                <c:pt idx="352">
                  <c:v>5206</c:v>
                </c:pt>
                <c:pt idx="353">
                  <c:v>2792</c:v>
                </c:pt>
                <c:pt idx="354">
                  <c:v>2689</c:v>
                </c:pt>
                <c:pt idx="355">
                  <c:v>1870</c:v>
                </c:pt>
                <c:pt idx="356">
                  <c:v>1993</c:v>
                </c:pt>
                <c:pt idx="357">
                  <c:v>2184</c:v>
                </c:pt>
                <c:pt idx="358">
                  <c:v>8489</c:v>
                </c:pt>
                <c:pt idx="359">
                  <c:v>6265</c:v>
                </c:pt>
                <c:pt idx="360">
                  <c:v>2908</c:v>
                </c:pt>
                <c:pt idx="361">
                  <c:v>2477</c:v>
                </c:pt>
                <c:pt idx="362">
                  <c:v>4891</c:v>
                </c:pt>
                <c:pt idx="363">
                  <c:v>4924</c:v>
                </c:pt>
                <c:pt idx="364">
                  <c:v>6608</c:v>
                </c:pt>
                <c:pt idx="365">
                  <c:v>4541</c:v>
                </c:pt>
                <c:pt idx="366">
                  <c:v>3182</c:v>
                </c:pt>
                <c:pt idx="367">
                  <c:v>1820</c:v>
                </c:pt>
                <c:pt idx="368">
                  <c:v>4674</c:v>
                </c:pt>
                <c:pt idx="369">
                  <c:v>5813</c:v>
                </c:pt>
                <c:pt idx="370">
                  <c:v>4324</c:v>
                </c:pt>
                <c:pt idx="371">
                  <c:v>3751</c:v>
                </c:pt>
                <c:pt idx="372">
                  <c:v>4754</c:v>
                </c:pt>
                <c:pt idx="373">
                  <c:v>4754</c:v>
                </c:pt>
                <c:pt idx="374">
                  <c:v>35421</c:v>
                </c:pt>
                <c:pt idx="375">
                  <c:v>26652</c:v>
                </c:pt>
                <c:pt idx="376">
                  <c:v>11146</c:v>
                </c:pt>
                <c:pt idx="377">
                  <c:v>20064</c:v>
                </c:pt>
                <c:pt idx="378">
                  <c:v>9652</c:v>
                </c:pt>
                <c:pt idx="379">
                  <c:v>6659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77-40B5-A6F0-C00D18C1C1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113520"/>
        <c:axId val="336114176"/>
      </c:lineChart>
      <c:catAx>
        <c:axId val="336113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14176"/>
        <c:crosses val="autoZero"/>
        <c:auto val="1"/>
        <c:lblAlgn val="ctr"/>
        <c:lblOffset val="100"/>
        <c:noMultiLvlLbl val="0"/>
      </c:catAx>
      <c:valAx>
        <c:axId val="336114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13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15818</c:v>
                </c:pt>
                <c:pt idx="1">
                  <c:v>9091</c:v>
                </c:pt>
                <c:pt idx="2">
                  <c:v>10298</c:v>
                </c:pt>
                <c:pt idx="3">
                  <c:v>27161</c:v>
                </c:pt>
                <c:pt idx="4">
                  <c:v>9082</c:v>
                </c:pt>
                <c:pt idx="5">
                  <c:v>25275</c:v>
                </c:pt>
                <c:pt idx="6">
                  <c:v>24151</c:v>
                </c:pt>
                <c:pt idx="7">
                  <c:v>9564</c:v>
                </c:pt>
                <c:pt idx="8">
                  <c:v>9775</c:v>
                </c:pt>
                <c:pt idx="9">
                  <c:v>3324</c:v>
                </c:pt>
                <c:pt idx="10">
                  <c:v>2762</c:v>
                </c:pt>
                <c:pt idx="11">
                  <c:v>2264</c:v>
                </c:pt>
                <c:pt idx="12">
                  <c:v>2314</c:v>
                </c:pt>
                <c:pt idx="13">
                  <c:v>1474</c:v>
                </c:pt>
                <c:pt idx="14">
                  <c:v>6400</c:v>
                </c:pt>
                <c:pt idx="15">
                  <c:v>11018</c:v>
                </c:pt>
                <c:pt idx="16">
                  <c:v>6446</c:v>
                </c:pt>
                <c:pt idx="17">
                  <c:v>3724</c:v>
                </c:pt>
                <c:pt idx="18">
                  <c:v>1406</c:v>
                </c:pt>
                <c:pt idx="19">
                  <c:v>19061</c:v>
                </c:pt>
                <c:pt idx="20">
                  <c:v>5946</c:v>
                </c:pt>
                <c:pt idx="21">
                  <c:v>1374</c:v>
                </c:pt>
                <c:pt idx="22">
                  <c:v>826</c:v>
                </c:pt>
                <c:pt idx="23">
                  <c:v>1250</c:v>
                </c:pt>
                <c:pt idx="24">
                  <c:v>5762</c:v>
                </c:pt>
                <c:pt idx="25">
                  <c:v>2278</c:v>
                </c:pt>
                <c:pt idx="26">
                  <c:v>2760</c:v>
                </c:pt>
                <c:pt idx="27">
                  <c:v>3997</c:v>
                </c:pt>
                <c:pt idx="28">
                  <c:v>16886</c:v>
                </c:pt>
                <c:pt idx="29">
                  <c:v>8964</c:v>
                </c:pt>
                <c:pt idx="30">
                  <c:v>5657</c:v>
                </c:pt>
                <c:pt idx="31">
                  <c:v>2714</c:v>
                </c:pt>
                <c:pt idx="32">
                  <c:v>5834</c:v>
                </c:pt>
                <c:pt idx="33">
                  <c:v>2262</c:v>
                </c:pt>
                <c:pt idx="34">
                  <c:v>1490</c:v>
                </c:pt>
                <c:pt idx="35">
                  <c:v>747</c:v>
                </c:pt>
                <c:pt idx="36">
                  <c:v>1098</c:v>
                </c:pt>
                <c:pt idx="37">
                  <c:v>410</c:v>
                </c:pt>
                <c:pt idx="38">
                  <c:v>755</c:v>
                </c:pt>
                <c:pt idx="39">
                  <c:v>1592</c:v>
                </c:pt>
                <c:pt idx="40">
                  <c:v>3791</c:v>
                </c:pt>
                <c:pt idx="41">
                  <c:v>1142</c:v>
                </c:pt>
                <c:pt idx="42">
                  <c:v>355</c:v>
                </c:pt>
                <c:pt idx="43">
                  <c:v>3281</c:v>
                </c:pt>
                <c:pt idx="44">
                  <c:v>2973</c:v>
                </c:pt>
                <c:pt idx="45">
                  <c:v>4723</c:v>
                </c:pt>
                <c:pt idx="46">
                  <c:v>1547</c:v>
                </c:pt>
                <c:pt idx="47">
                  <c:v>5990</c:v>
                </c:pt>
                <c:pt idx="48">
                  <c:v>4011</c:v>
                </c:pt>
                <c:pt idx="49">
                  <c:v>2389</c:v>
                </c:pt>
                <c:pt idx="50">
                  <c:v>5926</c:v>
                </c:pt>
                <c:pt idx="51">
                  <c:v>5560</c:v>
                </c:pt>
                <c:pt idx="52">
                  <c:v>27399</c:v>
                </c:pt>
                <c:pt idx="53">
                  <c:v>16219</c:v>
                </c:pt>
                <c:pt idx="54">
                  <c:v>7943</c:v>
                </c:pt>
                <c:pt idx="55">
                  <c:v>9075</c:v>
                </c:pt>
                <c:pt idx="56">
                  <c:v>8769</c:v>
                </c:pt>
                <c:pt idx="57">
                  <c:v>7984</c:v>
                </c:pt>
                <c:pt idx="58">
                  <c:v>9870</c:v>
                </c:pt>
                <c:pt idx="59">
                  <c:v>28080</c:v>
                </c:pt>
                <c:pt idx="60">
                  <c:v>12350</c:v>
                </c:pt>
                <c:pt idx="61">
                  <c:v>9519</c:v>
                </c:pt>
                <c:pt idx="62">
                  <c:v>27135</c:v>
                </c:pt>
                <c:pt idx="63">
                  <c:v>15563</c:v>
                </c:pt>
                <c:pt idx="64">
                  <c:v>15975</c:v>
                </c:pt>
                <c:pt idx="65">
                  <c:v>69854</c:v>
                </c:pt>
                <c:pt idx="66">
                  <c:v>132199</c:v>
                </c:pt>
                <c:pt idx="67">
                  <c:v>279254</c:v>
                </c:pt>
                <c:pt idx="68">
                  <c:v>350680</c:v>
                </c:pt>
                <c:pt idx="69">
                  <c:v>543713</c:v>
                </c:pt>
                <c:pt idx="70">
                  <c:v>406919</c:v>
                </c:pt>
                <c:pt idx="71">
                  <c:v>133915</c:v>
                </c:pt>
                <c:pt idx="72">
                  <c:v>55879</c:v>
                </c:pt>
                <c:pt idx="73">
                  <c:v>19169</c:v>
                </c:pt>
                <c:pt idx="74">
                  <c:v>11995</c:v>
                </c:pt>
                <c:pt idx="75">
                  <c:v>14021</c:v>
                </c:pt>
                <c:pt idx="76">
                  <c:v>13623</c:v>
                </c:pt>
                <c:pt idx="77">
                  <c:v>3391</c:v>
                </c:pt>
                <c:pt idx="78">
                  <c:v>24476</c:v>
                </c:pt>
                <c:pt idx="79">
                  <c:v>9393</c:v>
                </c:pt>
                <c:pt idx="80">
                  <c:v>9389</c:v>
                </c:pt>
                <c:pt idx="81">
                  <c:v>14093</c:v>
                </c:pt>
                <c:pt idx="82">
                  <c:v>18597</c:v>
                </c:pt>
                <c:pt idx="83">
                  <c:v>12388</c:v>
                </c:pt>
                <c:pt idx="84">
                  <c:v>7467</c:v>
                </c:pt>
                <c:pt idx="85">
                  <c:v>11013</c:v>
                </c:pt>
                <c:pt idx="86">
                  <c:v>4918</c:v>
                </c:pt>
                <c:pt idx="87">
                  <c:v>2897</c:v>
                </c:pt>
                <c:pt idx="88">
                  <c:v>13993</c:v>
                </c:pt>
                <c:pt idx="89">
                  <c:v>18541</c:v>
                </c:pt>
                <c:pt idx="90">
                  <c:v>5645</c:v>
                </c:pt>
                <c:pt idx="91">
                  <c:v>4221</c:v>
                </c:pt>
                <c:pt idx="92">
                  <c:v>25790</c:v>
                </c:pt>
                <c:pt idx="93">
                  <c:v>33973</c:v>
                </c:pt>
                <c:pt idx="94">
                  <c:v>23201</c:v>
                </c:pt>
                <c:pt idx="95">
                  <c:v>14592</c:v>
                </c:pt>
                <c:pt idx="96">
                  <c:v>21876</c:v>
                </c:pt>
                <c:pt idx="97">
                  <c:v>15384</c:v>
                </c:pt>
                <c:pt idx="98">
                  <c:v>6402</c:v>
                </c:pt>
                <c:pt idx="99">
                  <c:v>13447</c:v>
                </c:pt>
                <c:pt idx="100">
                  <c:v>21729</c:v>
                </c:pt>
                <c:pt idx="101">
                  <c:v>12003</c:v>
                </c:pt>
                <c:pt idx="102">
                  <c:v>7750</c:v>
                </c:pt>
                <c:pt idx="103">
                  <c:v>5694</c:v>
                </c:pt>
                <c:pt idx="104">
                  <c:v>7229</c:v>
                </c:pt>
                <c:pt idx="105">
                  <c:v>10014</c:v>
                </c:pt>
                <c:pt idx="106">
                  <c:v>12793</c:v>
                </c:pt>
                <c:pt idx="107">
                  <c:v>14117</c:v>
                </c:pt>
                <c:pt idx="108">
                  <c:v>13268</c:v>
                </c:pt>
                <c:pt idx="109">
                  <c:v>7891</c:v>
                </c:pt>
                <c:pt idx="110">
                  <c:v>7329</c:v>
                </c:pt>
                <c:pt idx="111">
                  <c:v>29764</c:v>
                </c:pt>
                <c:pt idx="112">
                  <c:v>15930</c:v>
                </c:pt>
                <c:pt idx="113">
                  <c:v>17710</c:v>
                </c:pt>
                <c:pt idx="114">
                  <c:v>11042</c:v>
                </c:pt>
                <c:pt idx="115">
                  <c:v>9362</c:v>
                </c:pt>
                <c:pt idx="116">
                  <c:v>5995</c:v>
                </c:pt>
                <c:pt idx="117">
                  <c:v>8678</c:v>
                </c:pt>
                <c:pt idx="118">
                  <c:v>9617</c:v>
                </c:pt>
                <c:pt idx="119">
                  <c:v>8495</c:v>
                </c:pt>
                <c:pt idx="120">
                  <c:v>3857</c:v>
                </c:pt>
                <c:pt idx="121">
                  <c:v>3590</c:v>
                </c:pt>
                <c:pt idx="122">
                  <c:v>6141</c:v>
                </c:pt>
                <c:pt idx="123">
                  <c:v>3941</c:v>
                </c:pt>
                <c:pt idx="124">
                  <c:v>1766</c:v>
                </c:pt>
                <c:pt idx="125">
                  <c:v>1451</c:v>
                </c:pt>
                <c:pt idx="126">
                  <c:v>15389</c:v>
                </c:pt>
                <c:pt idx="127">
                  <c:v>37957</c:v>
                </c:pt>
                <c:pt idx="128">
                  <c:v>34550</c:v>
                </c:pt>
                <c:pt idx="129">
                  <c:v>15767</c:v>
                </c:pt>
                <c:pt idx="130">
                  <c:v>8168</c:v>
                </c:pt>
                <c:pt idx="131">
                  <c:v>8959</c:v>
                </c:pt>
                <c:pt idx="132">
                  <c:v>51345</c:v>
                </c:pt>
                <c:pt idx="133">
                  <c:v>38620</c:v>
                </c:pt>
                <c:pt idx="134">
                  <c:v>32225</c:v>
                </c:pt>
                <c:pt idx="135">
                  <c:v>31031</c:v>
                </c:pt>
                <c:pt idx="136">
                  <c:v>9542</c:v>
                </c:pt>
                <c:pt idx="137">
                  <c:v>4988</c:v>
                </c:pt>
                <c:pt idx="138">
                  <c:v>6695</c:v>
                </c:pt>
                <c:pt idx="139">
                  <c:v>8945</c:v>
                </c:pt>
                <c:pt idx="140">
                  <c:v>12602</c:v>
                </c:pt>
                <c:pt idx="141">
                  <c:v>5349</c:v>
                </c:pt>
                <c:pt idx="142">
                  <c:v>10386</c:v>
                </c:pt>
                <c:pt idx="143">
                  <c:v>9117</c:v>
                </c:pt>
                <c:pt idx="144">
                  <c:v>5463</c:v>
                </c:pt>
                <c:pt idx="145">
                  <c:v>4498</c:v>
                </c:pt>
                <c:pt idx="146">
                  <c:v>13501</c:v>
                </c:pt>
                <c:pt idx="147">
                  <c:v>11220</c:v>
                </c:pt>
                <c:pt idx="148">
                  <c:v>5495</c:v>
                </c:pt>
                <c:pt idx="149">
                  <c:v>14551</c:v>
                </c:pt>
                <c:pt idx="150">
                  <c:v>5932</c:v>
                </c:pt>
                <c:pt idx="151">
                  <c:v>3433</c:v>
                </c:pt>
                <c:pt idx="152">
                  <c:v>8598</c:v>
                </c:pt>
                <c:pt idx="153">
                  <c:v>3132</c:v>
                </c:pt>
                <c:pt idx="154">
                  <c:v>913</c:v>
                </c:pt>
                <c:pt idx="155">
                  <c:v>769</c:v>
                </c:pt>
                <c:pt idx="156">
                  <c:v>2451</c:v>
                </c:pt>
                <c:pt idx="157">
                  <c:v>21673</c:v>
                </c:pt>
                <c:pt idx="158">
                  <c:v>23070</c:v>
                </c:pt>
                <c:pt idx="159">
                  <c:v>10655</c:v>
                </c:pt>
                <c:pt idx="160">
                  <c:v>3952</c:v>
                </c:pt>
                <c:pt idx="161">
                  <c:v>6127</c:v>
                </c:pt>
                <c:pt idx="162">
                  <c:v>3005</c:v>
                </c:pt>
                <c:pt idx="163">
                  <c:v>3708</c:v>
                </c:pt>
                <c:pt idx="164">
                  <c:v>2037</c:v>
                </c:pt>
                <c:pt idx="165">
                  <c:v>1843</c:v>
                </c:pt>
                <c:pt idx="166">
                  <c:v>2670</c:v>
                </c:pt>
                <c:pt idx="167">
                  <c:v>5163</c:v>
                </c:pt>
                <c:pt idx="168">
                  <c:v>2270</c:v>
                </c:pt>
                <c:pt idx="169">
                  <c:v>8241</c:v>
                </c:pt>
                <c:pt idx="170">
                  <c:v>6276</c:v>
                </c:pt>
                <c:pt idx="171">
                  <c:v>7651</c:v>
                </c:pt>
                <c:pt idx="172">
                  <c:v>10141</c:v>
                </c:pt>
                <c:pt idx="173">
                  <c:v>5592</c:v>
                </c:pt>
                <c:pt idx="174">
                  <c:v>11959</c:v>
                </c:pt>
                <c:pt idx="175">
                  <c:v>13292</c:v>
                </c:pt>
                <c:pt idx="176">
                  <c:v>7260</c:v>
                </c:pt>
                <c:pt idx="177">
                  <c:v>6028</c:v>
                </c:pt>
                <c:pt idx="178">
                  <c:v>5722</c:v>
                </c:pt>
                <c:pt idx="179">
                  <c:v>8152</c:v>
                </c:pt>
                <c:pt idx="180">
                  <c:v>5829</c:v>
                </c:pt>
                <c:pt idx="181">
                  <c:v>12876</c:v>
                </c:pt>
                <c:pt idx="182">
                  <c:v>12262</c:v>
                </c:pt>
                <c:pt idx="183">
                  <c:v>9009</c:v>
                </c:pt>
                <c:pt idx="184">
                  <c:v>4522</c:v>
                </c:pt>
                <c:pt idx="185">
                  <c:v>5590</c:v>
                </c:pt>
                <c:pt idx="186">
                  <c:v>5111</c:v>
                </c:pt>
                <c:pt idx="187">
                  <c:v>8388</c:v>
                </c:pt>
                <c:pt idx="188">
                  <c:v>11400</c:v>
                </c:pt>
                <c:pt idx="189">
                  <c:v>4665</c:v>
                </c:pt>
                <c:pt idx="190">
                  <c:v>9182</c:v>
                </c:pt>
                <c:pt idx="191">
                  <c:v>7249</c:v>
                </c:pt>
                <c:pt idx="192">
                  <c:v>11094</c:v>
                </c:pt>
                <c:pt idx="193">
                  <c:v>7988</c:v>
                </c:pt>
                <c:pt idx="194">
                  <c:v>7567</c:v>
                </c:pt>
                <c:pt idx="195">
                  <c:v>5362</c:v>
                </c:pt>
                <c:pt idx="196">
                  <c:v>9660</c:v>
                </c:pt>
                <c:pt idx="197">
                  <c:v>18553</c:v>
                </c:pt>
                <c:pt idx="198">
                  <c:v>11219</c:v>
                </c:pt>
                <c:pt idx="199">
                  <c:v>9788</c:v>
                </c:pt>
                <c:pt idx="200">
                  <c:v>13488</c:v>
                </c:pt>
                <c:pt idx="201">
                  <c:v>12820</c:v>
                </c:pt>
                <c:pt idx="202">
                  <c:v>14437</c:v>
                </c:pt>
                <c:pt idx="203">
                  <c:v>8142</c:v>
                </c:pt>
                <c:pt idx="204">
                  <c:v>3899</c:v>
                </c:pt>
                <c:pt idx="205">
                  <c:v>4084</c:v>
                </c:pt>
                <c:pt idx="206">
                  <c:v>3457</c:v>
                </c:pt>
                <c:pt idx="207">
                  <c:v>2956</c:v>
                </c:pt>
                <c:pt idx="208">
                  <c:v>3161</c:v>
                </c:pt>
                <c:pt idx="209">
                  <c:v>6285</c:v>
                </c:pt>
                <c:pt idx="210">
                  <c:v>6635</c:v>
                </c:pt>
                <c:pt idx="211">
                  <c:v>4499</c:v>
                </c:pt>
                <c:pt idx="212">
                  <c:v>30620</c:v>
                </c:pt>
                <c:pt idx="213">
                  <c:v>17004</c:v>
                </c:pt>
                <c:pt idx="214">
                  <c:v>8545</c:v>
                </c:pt>
                <c:pt idx="215">
                  <c:v>6337</c:v>
                </c:pt>
                <c:pt idx="216">
                  <c:v>6266</c:v>
                </c:pt>
                <c:pt idx="217">
                  <c:v>6682</c:v>
                </c:pt>
                <c:pt idx="218">
                  <c:v>13964</c:v>
                </c:pt>
                <c:pt idx="219">
                  <c:v>7710</c:v>
                </c:pt>
                <c:pt idx="220">
                  <c:v>7079</c:v>
                </c:pt>
                <c:pt idx="221">
                  <c:v>4996</c:v>
                </c:pt>
                <c:pt idx="222">
                  <c:v>7489</c:v>
                </c:pt>
                <c:pt idx="223">
                  <c:v>5891</c:v>
                </c:pt>
                <c:pt idx="224">
                  <c:v>4701</c:v>
                </c:pt>
                <c:pt idx="225">
                  <c:v>1743</c:v>
                </c:pt>
                <c:pt idx="226">
                  <c:v>1463</c:v>
                </c:pt>
                <c:pt idx="227">
                  <c:v>13740</c:v>
                </c:pt>
                <c:pt idx="228">
                  <c:v>7135</c:v>
                </c:pt>
                <c:pt idx="229">
                  <c:v>7500</c:v>
                </c:pt>
                <c:pt idx="230">
                  <c:v>12300</c:v>
                </c:pt>
                <c:pt idx="231">
                  <c:v>8114</c:v>
                </c:pt>
                <c:pt idx="232">
                  <c:v>11048</c:v>
                </c:pt>
                <c:pt idx="233">
                  <c:v>28183</c:v>
                </c:pt>
                <c:pt idx="234">
                  <c:v>43854</c:v>
                </c:pt>
                <c:pt idx="235">
                  <c:v>15104</c:v>
                </c:pt>
                <c:pt idx="236">
                  <c:v>8634</c:v>
                </c:pt>
                <c:pt idx="237">
                  <c:v>4140</c:v>
                </c:pt>
                <c:pt idx="238">
                  <c:v>2748</c:v>
                </c:pt>
                <c:pt idx="239">
                  <c:v>4195</c:v>
                </c:pt>
                <c:pt idx="240">
                  <c:v>3983</c:v>
                </c:pt>
                <c:pt idx="241">
                  <c:v>3498</c:v>
                </c:pt>
                <c:pt idx="242">
                  <c:v>2316</c:v>
                </c:pt>
                <c:pt idx="243">
                  <c:v>4943</c:v>
                </c:pt>
                <c:pt idx="244">
                  <c:v>6476</c:v>
                </c:pt>
                <c:pt idx="245">
                  <c:v>8276</c:v>
                </c:pt>
                <c:pt idx="246">
                  <c:v>5223</c:v>
                </c:pt>
                <c:pt idx="247">
                  <c:v>6536</c:v>
                </c:pt>
                <c:pt idx="248">
                  <c:v>9771</c:v>
                </c:pt>
                <c:pt idx="249">
                  <c:v>10626</c:v>
                </c:pt>
                <c:pt idx="250">
                  <c:v>11748</c:v>
                </c:pt>
                <c:pt idx="251">
                  <c:v>6113</c:v>
                </c:pt>
                <c:pt idx="252">
                  <c:v>5431</c:v>
                </c:pt>
                <c:pt idx="253">
                  <c:v>2336</c:v>
                </c:pt>
                <c:pt idx="254">
                  <c:v>2620</c:v>
                </c:pt>
                <c:pt idx="255">
                  <c:v>6499</c:v>
                </c:pt>
                <c:pt idx="256">
                  <c:v>5191</c:v>
                </c:pt>
                <c:pt idx="257">
                  <c:v>7264</c:v>
                </c:pt>
                <c:pt idx="258">
                  <c:v>7320</c:v>
                </c:pt>
                <c:pt idx="259">
                  <c:v>6683</c:v>
                </c:pt>
                <c:pt idx="260">
                  <c:v>4148</c:v>
                </c:pt>
                <c:pt idx="261">
                  <c:v>4268</c:v>
                </c:pt>
                <c:pt idx="262">
                  <c:v>13704</c:v>
                </c:pt>
                <c:pt idx="263">
                  <c:v>5503</c:v>
                </c:pt>
                <c:pt idx="264">
                  <c:v>13948</c:v>
                </c:pt>
                <c:pt idx="265">
                  <c:v>11157</c:v>
                </c:pt>
                <c:pt idx="266">
                  <c:v>14685</c:v>
                </c:pt>
                <c:pt idx="267">
                  <c:v>7956</c:v>
                </c:pt>
                <c:pt idx="268">
                  <c:v>4998</c:v>
                </c:pt>
                <c:pt idx="269">
                  <c:v>3023</c:v>
                </c:pt>
                <c:pt idx="270">
                  <c:v>3650</c:v>
                </c:pt>
                <c:pt idx="271">
                  <c:v>5285</c:v>
                </c:pt>
                <c:pt idx="272">
                  <c:v>5245</c:v>
                </c:pt>
                <c:pt idx="273">
                  <c:v>5488</c:v>
                </c:pt>
                <c:pt idx="274">
                  <c:v>7545</c:v>
                </c:pt>
                <c:pt idx="275">
                  <c:v>4509</c:v>
                </c:pt>
                <c:pt idx="276">
                  <c:v>4634</c:v>
                </c:pt>
                <c:pt idx="277">
                  <c:v>9243</c:v>
                </c:pt>
                <c:pt idx="278">
                  <c:v>23944</c:v>
                </c:pt>
                <c:pt idx="279">
                  <c:v>17734</c:v>
                </c:pt>
                <c:pt idx="280">
                  <c:v>12570</c:v>
                </c:pt>
                <c:pt idx="281">
                  <c:v>12255</c:v>
                </c:pt>
                <c:pt idx="282">
                  <c:v>5216</c:v>
                </c:pt>
                <c:pt idx="283">
                  <c:v>5717</c:v>
                </c:pt>
                <c:pt idx="284">
                  <c:v>7026</c:v>
                </c:pt>
                <c:pt idx="285">
                  <c:v>5903</c:v>
                </c:pt>
                <c:pt idx="286">
                  <c:v>5562</c:v>
                </c:pt>
                <c:pt idx="287">
                  <c:v>2646</c:v>
                </c:pt>
                <c:pt idx="288">
                  <c:v>1345</c:v>
                </c:pt>
                <c:pt idx="289">
                  <c:v>2837</c:v>
                </c:pt>
                <c:pt idx="290">
                  <c:v>2959</c:v>
                </c:pt>
                <c:pt idx="291">
                  <c:v>2381</c:v>
                </c:pt>
                <c:pt idx="292">
                  <c:v>6455</c:v>
                </c:pt>
                <c:pt idx="293">
                  <c:v>6786</c:v>
                </c:pt>
                <c:pt idx="294">
                  <c:v>3680</c:v>
                </c:pt>
                <c:pt idx="295">
                  <c:v>8357</c:v>
                </c:pt>
                <c:pt idx="296">
                  <c:v>7136</c:v>
                </c:pt>
                <c:pt idx="297">
                  <c:v>4914</c:v>
                </c:pt>
                <c:pt idx="298">
                  <c:v>2322</c:v>
                </c:pt>
                <c:pt idx="299">
                  <c:v>6280</c:v>
                </c:pt>
                <c:pt idx="300">
                  <c:v>6248</c:v>
                </c:pt>
                <c:pt idx="301">
                  <c:v>3074</c:v>
                </c:pt>
                <c:pt idx="302">
                  <c:v>2046</c:v>
                </c:pt>
                <c:pt idx="303">
                  <c:v>7273</c:v>
                </c:pt>
                <c:pt idx="304">
                  <c:v>1918</c:v>
                </c:pt>
                <c:pt idx="305">
                  <c:v>1088</c:v>
                </c:pt>
                <c:pt idx="306">
                  <c:v>5157</c:v>
                </c:pt>
                <c:pt idx="307">
                  <c:v>7304</c:v>
                </c:pt>
                <c:pt idx="308">
                  <c:v>11739</c:v>
                </c:pt>
                <c:pt idx="309">
                  <c:v>3080</c:v>
                </c:pt>
                <c:pt idx="310">
                  <c:v>10434</c:v>
                </c:pt>
                <c:pt idx="311">
                  <c:v>8780</c:v>
                </c:pt>
                <c:pt idx="312">
                  <c:v>7248</c:v>
                </c:pt>
                <c:pt idx="313">
                  <c:v>2038</c:v>
                </c:pt>
                <c:pt idx="314">
                  <c:v>3750</c:v>
                </c:pt>
                <c:pt idx="315">
                  <c:v>6011</c:v>
                </c:pt>
                <c:pt idx="316">
                  <c:v>13391</c:v>
                </c:pt>
                <c:pt idx="317">
                  <c:v>9823</c:v>
                </c:pt>
                <c:pt idx="318">
                  <c:v>18236</c:v>
                </c:pt>
                <c:pt idx="319">
                  <c:v>7823</c:v>
                </c:pt>
                <c:pt idx="320">
                  <c:v>8800</c:v>
                </c:pt>
                <c:pt idx="321">
                  <c:v>7309</c:v>
                </c:pt>
                <c:pt idx="322">
                  <c:v>22878</c:v>
                </c:pt>
                <c:pt idx="323">
                  <c:v>40257</c:v>
                </c:pt>
                <c:pt idx="324">
                  <c:v>18852</c:v>
                </c:pt>
                <c:pt idx="325">
                  <c:v>9759</c:v>
                </c:pt>
                <c:pt idx="326">
                  <c:v>9947</c:v>
                </c:pt>
                <c:pt idx="327">
                  <c:v>6159</c:v>
                </c:pt>
                <c:pt idx="328">
                  <c:v>5617</c:v>
                </c:pt>
                <c:pt idx="329">
                  <c:v>2500</c:v>
                </c:pt>
                <c:pt idx="330">
                  <c:v>2650</c:v>
                </c:pt>
                <c:pt idx="331">
                  <c:v>8698</c:v>
                </c:pt>
                <c:pt idx="332">
                  <c:v>1873</c:v>
                </c:pt>
                <c:pt idx="333">
                  <c:v>4444</c:v>
                </c:pt>
                <c:pt idx="334">
                  <c:v>3862</c:v>
                </c:pt>
                <c:pt idx="335">
                  <c:v>1233</c:v>
                </c:pt>
                <c:pt idx="336">
                  <c:v>6430</c:v>
                </c:pt>
                <c:pt idx="337">
                  <c:v>2500</c:v>
                </c:pt>
                <c:pt idx="338">
                  <c:v>670</c:v>
                </c:pt>
                <c:pt idx="339">
                  <c:v>621</c:v>
                </c:pt>
                <c:pt idx="340">
                  <c:v>736</c:v>
                </c:pt>
                <c:pt idx="341">
                  <c:v>1791</c:v>
                </c:pt>
                <c:pt idx="342">
                  <c:v>3745</c:v>
                </c:pt>
                <c:pt idx="343">
                  <c:v>9867</c:v>
                </c:pt>
                <c:pt idx="344">
                  <c:v>5986</c:v>
                </c:pt>
                <c:pt idx="345">
                  <c:v>5759</c:v>
                </c:pt>
                <c:pt idx="346">
                  <c:v>46858</c:v>
                </c:pt>
                <c:pt idx="347">
                  <c:v>13829</c:v>
                </c:pt>
                <c:pt idx="348">
                  <c:v>7278</c:v>
                </c:pt>
                <c:pt idx="349">
                  <c:v>3360</c:v>
                </c:pt>
                <c:pt idx="350">
                  <c:v>2153</c:v>
                </c:pt>
                <c:pt idx="351">
                  <c:v>3091</c:v>
                </c:pt>
                <c:pt idx="352">
                  <c:v>5909</c:v>
                </c:pt>
                <c:pt idx="353">
                  <c:v>3141</c:v>
                </c:pt>
                <c:pt idx="354">
                  <c:v>1171</c:v>
                </c:pt>
                <c:pt idx="355">
                  <c:v>3707</c:v>
                </c:pt>
                <c:pt idx="356">
                  <c:v>3424</c:v>
                </c:pt>
                <c:pt idx="357">
                  <c:v>4377</c:v>
                </c:pt>
                <c:pt idx="358">
                  <c:v>13115</c:v>
                </c:pt>
                <c:pt idx="359">
                  <c:v>7712</c:v>
                </c:pt>
                <c:pt idx="360">
                  <c:v>6324</c:v>
                </c:pt>
                <c:pt idx="361">
                  <c:v>7205</c:v>
                </c:pt>
                <c:pt idx="362">
                  <c:v>4718</c:v>
                </c:pt>
                <c:pt idx="363">
                  <c:v>7297</c:v>
                </c:pt>
                <c:pt idx="364">
                  <c:v>5372</c:v>
                </c:pt>
                <c:pt idx="365">
                  <c:v>3667</c:v>
                </c:pt>
                <c:pt idx="366">
                  <c:v>7351</c:v>
                </c:pt>
                <c:pt idx="367">
                  <c:v>3738</c:v>
                </c:pt>
                <c:pt idx="368">
                  <c:v>10268</c:v>
                </c:pt>
                <c:pt idx="369">
                  <c:v>10624</c:v>
                </c:pt>
                <c:pt idx="370">
                  <c:v>8156</c:v>
                </c:pt>
                <c:pt idx="371">
                  <c:v>11877</c:v>
                </c:pt>
                <c:pt idx="372">
                  <c:v>10576</c:v>
                </c:pt>
                <c:pt idx="373">
                  <c:v>9138</c:v>
                </c:pt>
                <c:pt idx="374">
                  <c:v>91419</c:v>
                </c:pt>
                <c:pt idx="375">
                  <c:v>73894</c:v>
                </c:pt>
                <c:pt idx="376">
                  <c:v>32145</c:v>
                </c:pt>
                <c:pt idx="377">
                  <c:v>45524</c:v>
                </c:pt>
                <c:pt idx="378">
                  <c:v>22282</c:v>
                </c:pt>
                <c:pt idx="379">
                  <c:v>8657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74-42FD-A6F8-2C67C33B29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110896"/>
        <c:axId val="336116144"/>
      </c:lineChart>
      <c:catAx>
        <c:axId val="33611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16144"/>
        <c:crosses val="autoZero"/>
        <c:auto val="1"/>
        <c:lblAlgn val="ctr"/>
        <c:lblOffset val="100"/>
        <c:noMultiLvlLbl val="0"/>
      </c:catAx>
      <c:valAx>
        <c:axId val="336116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10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Hamburg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C7-4E20-932C-CA7B65F00B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Hamburg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C7-4E20-932C-CA7B65F00B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Hamburg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C7-4E20-932C-CA7B65F00B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Hamburg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8C7-4E20-932C-CA7B65F00B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6117456"/>
        <c:axId val="336121392"/>
      </c:barChart>
      <c:catAx>
        <c:axId val="336117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21392"/>
        <c:crosses val="autoZero"/>
        <c:auto val="1"/>
        <c:lblAlgn val="ctr"/>
        <c:lblOffset val="100"/>
        <c:noMultiLvlLbl val="0"/>
      </c:catAx>
      <c:valAx>
        <c:axId val="336121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17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92F2D-46C4-47CF-BB1C-5017B057AA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7C0FE2-5BB8-4238-8E81-694B30B7F2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550220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09704-2DA6-4D14-9F11-E1E06ABFB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 | NDR - Hamburg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324838-3D1B-40CC-B8E3-0DF92EA53E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8609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204712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806458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838914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307178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48416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5155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196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8259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B3C34D-FD4F-49B4-92D7-87B2D21A09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477545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4E4DA-06B7-49ED-B9E7-BFDA87528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Anzahl Post, Reaktionen (Kommentare, Shares, Likes) - FB Insights | NDR - Hamburg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9A6133-349A-49B4-83E8-FF79F564BA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747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3952127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694037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72983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266455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607778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17924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6560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360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175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98A39-2C3C-4DD7-BC89-407BA916C0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209236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28E82-39EE-428C-8510-768D130F0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 | NDR - Hamburg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AA992D-572D-4CEC-9693-2C620D794D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03345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A8F502-92E1-43FB-B2BA-40A7862E5D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287D5-A0B6-4382-B902-D0CB5D2DC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880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A25BB-5987-42CC-A4AA-FAB5B98B9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Potenzielle Reichweite | NDR - Hamburg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81FBBD-E8FD-440E-846A-D0EE34A2CA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9237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BA7B9-17AC-4941-8207-B482AD3435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0D6640-6F2A-4163-BE74-9A9FCB253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350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3EBEE-B3E8-4D19-B39E-CD8BDA2DB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Aktive Nutzer | NDR - Hamburg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E261AD-9E4F-4C1B-91FA-8E402CD619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5999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5230A-95CD-45E8-B611-B59A3327C7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3859-EB34-4BF8-AF39-4BAE34012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020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0DFE0-EE14-4046-914A-2D2466E1A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 | NDR - Hamburg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9C2878-5E9E-4897-AA3A-ABFE2F07A6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4163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870EA1-FF42-43EC-B839-DB2931DDC5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9A214A-1C44-43D6-9096-CF815C3AB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465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DB581-BEF3-4DDD-937D-67104BB31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 | NDR - Hamburg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3B334A-680D-4A2B-91A2-D2A4731AB9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765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628321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809430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915895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743111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754574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38496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658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89629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238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E9829E-04FE-4909-ACB1-59D29F32C6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565406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5E871-A52D-4D88-86A3-04FC32CC5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FB Insights | NDR - Hamburg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812C90-261C-437C-9196-EF57B8C7E9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79547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BB8FBA-9AB4-4C15-BBB4-3A7D223A2B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E3006-E616-4F2D-96C4-59DA5CACA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334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7B51D-CF02-467F-AA6E-B6136E23B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 | NDR - Hamburg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B9811D-3AA3-401F-940E-B783ABB41D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0195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240909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60970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6856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261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6911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0325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4636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1866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487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6367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6E7EF0-E224-4CE2-BA82-A0378BB07B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4185012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15FF8-9AC7-4B30-B196-D1F97B39E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| NDR - Hamburg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380A6E-A54D-486C-A83C-681F714737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517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731062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4253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9068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7432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0587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7977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4972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0372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198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- 2017-07-09 15:42:17 </a:t>
                      </a:r>
                      <a:r>
                        <a:rPr lang="de-DE" sz="1000"/>
                        <a:t> 
 Wärmebild-Aufnahmen aus der Luft: Einsatzleiter Dudde erläutert das Vorgehen der Polizei im Schanzenviertel und am Fischmarkt.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425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- 2017-09-10 10:22:12 </a:t>
                      </a:r>
                      <a:r>
                        <a:rPr lang="de-DE" sz="1000"/>
                        <a:t> 
 Wir empfehlen: Zurücklehnen und genießen (am Besten mit Ton :-))...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933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10:25:31 </a:t>
                      </a:r>
                      <a:r>
                        <a:rPr lang="de-DE" sz="1000"/>
                        <a:t> 
 Andreas Beuth von der Roten Flora hat Verständnis für die Krawalle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200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06:50:07 </a:t>
                      </a:r>
                      <a:r>
                        <a:rPr lang="de-DE" sz="1000"/>
                        <a:t> 
 Am Morgen des zweiten #G20-Gipfeltages ist im Schanzenviertel aufräumen angesagt.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40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- 2018-05-10 17:38:05 </a:t>
                      </a:r>
                      <a:r>
                        <a:rPr lang="de-DE" sz="1000"/>
                        <a:t> 
 Land unter in Hamburgs Osten. Starkregen hat für vollgelaufene Keller und überschwemmte Straßen gesorgt.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967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A7B32-F225-4897-A018-BE9C84CCE7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464148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DF626-F6BD-4584-8BA3-7C7C743DA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Kommentare - Export | NDR - Hamburg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D9EC33-DF8B-4C8D-B12A-F06C095EC1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32104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36810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3922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9824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3408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9730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7389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9120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4318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464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- 2017-09-04 15:00:29 </a:t>
                      </a:r>
                      <a:r>
                        <a:rPr lang="de-DE" sz="1000"/>
                        <a:t> 
 Achtung: niedlich! 😉 Elefanten-Nachwuchs im Tierpark Hagenbeck.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889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- 2017-08-01 08:10:37 </a:t>
                      </a:r>
                      <a:r>
                        <a:rPr lang="de-DE" sz="1000"/>
                        <a:t> 
 In Hamburg hat das erste Katzencafé eröffnet! 🐱😍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756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- 2018-03-19 09:25:00 </a:t>
                      </a:r>
                      <a:r>
                        <a:rPr lang="de-DE" sz="1000"/>
                        <a:t> 
 Seit Wochen finden montags "Anti-Merkel-Demos" in Hamburg statt. Katharina Fegebank fordert, "als Gesellschaft wach zu sein", dort seien "echte Nazis" unterwegs.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26.03.2018 08:25:00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28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10:25:31 </a:t>
                      </a:r>
                      <a:r>
                        <a:rPr lang="de-DE" sz="1000"/>
                        <a:t> 
 Andreas Beuth von der Roten Flora hat Verständnis für die Krawalle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791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- 2017-07-09 15:42:17 </a:t>
                      </a:r>
                      <a:r>
                        <a:rPr lang="de-DE" sz="1000"/>
                        <a:t> 
 Wärmebild-Aufnahmen aus der Luft: Einsatzleiter Dudde erläutert das Vorgehen der Polizei im Schanzenviertel und am Fischmarkt.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971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501E72-3902-4D48-82E3-8A4019C01B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8573267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B56E1-DBD0-45EC-A133-28619ADE0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 | NDR - Hamburg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B4CBD2-63FF-4693-A5AB-A3ABE7D394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7047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18844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3986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4450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5249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5063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1442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3913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6211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1045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707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Hamburg - 2017-12-06 20:54:18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Frau und ein Mann sind tot in einem Wohnwagen auf einem Campingplatz im Süden Hamburgs gefunden worden.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935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Hamburg - 2018-04-15 11:19:24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Seit 19 Jahren ist Hilal Ercan aus Hamburg-Lurup verschwunden. Nun hat die Polizei Hamburg neue Hinweise erhalten - dank einer Tafel, die am Einkaufszentrum Elbgaustraße hängt.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893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Hamburg - 2018-05-13 10:13:13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046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37733D-D03F-4811-9C98-5AA6D7DB0D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771955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0AE6E-535A-40DA-8A13-2F3F72525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 | NDR - Hamburg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E50074-8A62-4F5F-BCFE-0F92B74163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19109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59055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399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9006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4205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2734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1531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3130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5383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4140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379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Hamburg - 2018-03-08 09:17:40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Paukenschlag in Hamburg: Der HSV entlässt seine Führungsspitze!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055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Hamburg - 2017-12-22 12:38:04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Jetztz steht es fest: So wird die U-Bahnlinie 5 durch Hamburg fahren 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9500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7E7B32-EC6D-4402-BA37-7E86D1021E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064183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98986-4849-4BFC-B52B-37D3C5AFF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Videostarts - Export | NDR - Hamburg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A65022-66BF-480C-8481-1DF8431BF1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9587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33661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51266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9959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0438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1896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2360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3730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938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- 2017-07-09 15:42:17 </a:t>
                      </a:r>
                      <a:r>
                        <a:rPr lang="de-DE" sz="1000"/>
                        <a:t> 
 Wärmebild-Aufnahmen aus der Luft: Einsatzleiter Dudde erläutert das Vorgehen der Polizei im Schanzenviertel und am Fischmarkt.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1201798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09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10:25:31 </a:t>
                      </a:r>
                      <a:r>
                        <a:rPr lang="de-DE" sz="1000"/>
                        <a:t> 
 Andreas Beuth von der Roten Flora hat Verständnis für die Krawalle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279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- 2018-05-10 17:38:05 </a:t>
                      </a:r>
                      <a:r>
                        <a:rPr lang="de-DE" sz="1000"/>
                        <a:t> 
 Land unter in Hamburgs Osten. Starkregen hat für vollgelaufene Keller und überschwemmte Straßen gesorgt.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69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- 2017-09-10 10:22:12 </a:t>
                      </a:r>
                      <a:r>
                        <a:rPr lang="de-DE" sz="1000"/>
                        <a:t> 
 Wir empfehlen: Zurücklehnen und genießen (am Besten mit Ton :-))...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509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- 2017-09-04 15:00:29 </a:t>
                      </a:r>
                      <a:r>
                        <a:rPr lang="de-DE" sz="1000"/>
                        <a:t> 
 Achtung: niedlich! 😉 Elefanten-Nachwuchs im Tierpark Hagenbeck.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301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F0398F-A579-4F82-A43B-3DB4F36A2F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410072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DE2E0-AA56-4941-B8FE-C24305DDD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Videostartrate - Export | NDR - Hamburg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CA91D7-9A01-42C0-BFB9-02F32425FD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376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29849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5428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5146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2838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3477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7215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1737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189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- 2018-03-30 11:06:52 </a:t>
                      </a:r>
                      <a:r>
                        <a:rPr lang="de-DE" sz="1000"/>
                        <a:t> 
 Mit einem Großaufgebot der Polizei endet eine Autogrammstunde der KMNGang in Altona.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183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- 2018-05-10 17:38:05 </a:t>
                      </a:r>
                      <a:r>
                        <a:rPr lang="de-DE" sz="1000"/>
                        <a:t> 
 Land unter in Hamburgs Osten. Starkregen hat für vollgelaufene Keller und überschwemmte Straßen gesorgt.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979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- 2017-12-20 19:01:27 </a:t>
                      </a:r>
                      <a:r>
                        <a:rPr lang="de-DE" sz="1000"/>
                        <a:t> 
 Tim Wiese - The Machine und Hamburg - wohl keine große Liebe 😜 Die Polizei hat am Mittwoch seinen "Lambo" abgeschleppt, weil er zu laut gewesen sein soll.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605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- 2018-03-27 12:31:32 </a:t>
                      </a:r>
                      <a:r>
                        <a:rPr lang="de-DE" sz="1000"/>
                        <a:t> 
 Ein Verkehrsunfall kurz vor den Elbbrücken hat in Hamburg zu langen Staus geführt. Eine Frau war gegen einen Ampelmast gefahren. Gute Besserung!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300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- 2018-05-07 18:50:00 </a:t>
                      </a:r>
                      <a:r>
                        <a:rPr lang="de-DE" sz="1000"/>
                        <a:t> 
 Ungefähr 180 Radfahrer erinnern mit einer Mahnwache an die 33-Jährige, die hier am Montagmorgen von einem Lastwagen überfahren wurde.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21.05.2018 19:39:00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142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6DC810-3D33-4447-9814-6AA14B7C3C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926443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6F387-E14B-45FD-9B68-1466DAA8C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 | NDR - Hamburg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706EC1-59D0-4A9B-9C4C-9C8BC146B1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1632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69521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4130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938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248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3610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2421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7508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367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- 2018-03-19 13:46:19 </a:t>
                      </a:r>
                      <a:r>
                        <a:rPr lang="de-DE" sz="1000"/>
                        <a:t> 
 Unser Koch Dave Hänsel ist wieder im Einsatz - am Dienstag auf einem Wochenmarkt in Finkenwerder.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26.03.2018 12:55:00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327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000" b="1"/>
                        <a:t> NDR Hamburg - 2017-05-16 11:14:54 </a:t>
                      </a:r>
                      <a:r>
                        <a:rPr lang="sv-SE" sz="1000"/>
                        <a:t> 
 Ticktack, ticktack, ticktack...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405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- 2017-10-22 15:27:54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705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- 2017-10-19 16:07:30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199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- 2017-10-15 18:43:13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262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2BFC42-00B2-4483-A415-A3116C118C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473531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90971-423F-4CAC-A17A-544206489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| NDR - Hamburg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1FBAFF-D7CE-4AAE-9B8F-ED0A5279E9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4597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83416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1549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6801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2013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831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33675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6046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9008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3637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41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- 2017-07-09 15:42:17 </a:t>
                      </a:r>
                      <a:r>
                        <a:rPr lang="de-DE" sz="1000"/>
                        <a:t> 
 Wärmebild-Aufnahmen aus der Luft: Einsatzleiter Dudde erläutert das Vorgehen der Polizei im Schanzenviertel und am Fischmarkt.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2566030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2520180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063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- 2017-09-04 15:00:29 </a:t>
                      </a:r>
                      <a:r>
                        <a:rPr lang="de-DE" sz="1000"/>
                        <a:t> 
 Achtung: niedlich! 😉 Elefanten-Nachwuchs im Tierpark Hagenbeck.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1132698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809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10:25:31 </a:t>
                      </a:r>
                      <a:r>
                        <a:rPr lang="de-DE" sz="1000"/>
                        <a:t> 
 Andreas Beuth von der Roten Flora hat Verständnis für die Krawalle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854609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019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- 2017-08-01 08:10:37 </a:t>
                      </a:r>
                      <a:r>
                        <a:rPr lang="de-DE" sz="1000"/>
                        <a:t> 
 In Hamburg hat das erste Katzencafé eröffnet! 🐱😍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710777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17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- 2017-09-10 10:22:12 </a:t>
                      </a:r>
                      <a:r>
                        <a:rPr lang="de-DE" sz="1000"/>
                        <a:t> 
 Wir empfehlen: Zurücklehnen und genießen (am Besten mit Ton :-))...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237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A46A3A-9BC5-4EC9-BE75-F62DBAA271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2154799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EEE24-C91B-4F89-B069-450654612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 | NDR - Hamburg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28FFB2-DF54-42AD-89D2-ECF2A76790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9262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123627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4931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0397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0266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3999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4584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3688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786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167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- 2017-07-09 15:42:17 </a:t>
                      </a:r>
                      <a:r>
                        <a:rPr lang="de-DE" sz="1000"/>
                        <a:t> 
 Wärmebild-Aufnahmen aus der Luft: Einsatzleiter Dudde erläutert das Vorgehen der Polizei im Schanzenviertel und am Fischmarkt.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2566030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429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10:25:31 </a:t>
                      </a:r>
                      <a:r>
                        <a:rPr lang="de-DE" sz="1000"/>
                        <a:t> 
 Andreas Beuth von der Roten Flora hat Verständnis für die Krawalle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027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06:50:07 </a:t>
                      </a:r>
                      <a:r>
                        <a:rPr lang="de-DE" sz="1000"/>
                        <a:t> 
 Am Morgen des zweiten #G20-Gipfeltages ist im Schanzenviertel aufräumen angesagt.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957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- 2018-05-10 17:38:05 </a:t>
                      </a:r>
                      <a:r>
                        <a:rPr lang="de-DE" sz="1000"/>
                        <a:t> 
 Land unter in Hamburgs Osten. Starkregen hat für vollgelaufene Keller und überschwemmte Straßen gesorgt.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750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- 2017-09-10 10:22:12 </a:t>
                      </a:r>
                      <a:r>
                        <a:rPr lang="de-DE" sz="1000"/>
                        <a:t> 
 Wir empfehlen: Zurücklehnen und genießen (am Besten mit Ton :-))...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870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02F59D-42E3-4123-BF7F-5637A4141F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3487305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87650-F45E-423B-8D74-9284CEDD5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 | NDR - Hamburg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3CC344-1406-49C6-AF0A-923341BDEE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1010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2983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6354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2154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7764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3654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1853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9130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4298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6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- 2017-11-10 05:43:21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030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- 2017-11-10 05:25:00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409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- 2018-05-12 12:56:51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481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- 2017-11-10 05:34:00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897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- 2017-11-10 05:43:21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0870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8AB60E-77E3-405C-BC2F-0CF55EBC82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41885801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0AD4E-ADB6-43A9-B269-88B3D4CFE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I-Rate Aktive Nutzer-Flop - Export | NDR - Hamburg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1EEBC7-287A-4512-9A37-CFE5015678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6297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15462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969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0059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0986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4718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4231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2064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4749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829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- 2017-08-22 12:52:12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539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- 2017-06-01 07:43:06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964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- 2017-06-26 15:31:13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569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- 2017-10-17 13:26:02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498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- 2018-01-30 11:32:40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252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2888C0-A704-4283-A40B-8A4002BF0D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8917411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01E70-8ADE-49BC-B018-E644B1DAB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 | NDR - Hamburg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D80C4F-4BE8-4086-B14C-F2773FF70F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06304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73687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2022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868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0422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4448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4893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2945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4654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846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- 2017-07-09 15:42:17 </a:t>
                      </a:r>
                      <a:r>
                        <a:rPr lang="de-DE" sz="1000"/>
                        <a:t> 
 Wärmebild-Aufnahmen aus der Luft: Einsatzleiter Dudde erläutert das Vorgehen der Polizei im Schanzenviertel und am Fischmarkt.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738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- 2017-09-04 15:00:29 </a:t>
                      </a:r>
                      <a:r>
                        <a:rPr lang="de-DE" sz="1000"/>
                        <a:t> 
 Achtung: niedlich! 😉 Elefanten-Nachwuchs im Tierpark Hagenbeck.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131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- 2017-09-10 10:22:12 </a:t>
                      </a:r>
                      <a:r>
                        <a:rPr lang="de-DE" sz="1000"/>
                        <a:t> 
 Wir empfehlen: Zurücklehnen und genießen (am Besten mit Ton :-))...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674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10:25:31 </a:t>
                      </a:r>
                      <a:r>
                        <a:rPr lang="de-DE" sz="1000"/>
                        <a:t> 
 Andreas Beuth von der Roten Flora hat Verständnis für die Krawalle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633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- 2017-08-01 08:10:37 </a:t>
                      </a:r>
                      <a:r>
                        <a:rPr lang="de-DE" sz="1000"/>
                        <a:t> 
 In Hamburg hat das erste Katzencafé eröffnet! 🐱😍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456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EE492F-4882-4F1F-9C60-5006DE71B0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5038792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D6FA5-2BAE-4171-A490-7F069F1F7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NDR - Hamburg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B04F33-2E88-438C-B14B-510437BC6E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2822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14627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5019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003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1023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1054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6902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1635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1078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1937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08019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9217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016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 - 2017-07-09 15:42:17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Wärmebild-Aufnahmen aus der Luft: Einsatzleiter Dudde erläutert das Vorgehen der Polizei im Schanzenviertel und am Fischmarkt.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402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 - 2017-09-04 15:00:29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Achtung: niedlich! 😉 Elefanten-Nachwuchs im Tierpark Hagenbeck.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Elefanten-Nachwuchs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557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12AC86-2F04-4DE1-B133-97A1CC03B9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9393491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BCDC0-E00C-4BF3-9DFA-D66B21667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NDR - Hamburg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C230B3-8789-441C-9239-CE50463010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55426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4263390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704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6967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9835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4026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79097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1508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5978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29038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793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8805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817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 - 2017-09-10 10:22:12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empfehlen: Zurücklehnen und genießen (am Besten mit Ton :-))...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Lichtspiel bei den Cruise Days 2017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400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 - 2017-07-08 10:25:31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Andreas Beuth von der Roten Flora hat Verständnis für die Krawalle - aber: "Warum nicht in Pöseldorf oder Blankenese?" #G20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Rote Flora: Krawall ja, aber nicht im eigenen Viertel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75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60E2C7-08A9-4BF3-B1E9-A17E3385F3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4921938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8958C-58FC-41AF-B1E7-C0DD52338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NDR - Hamburg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197FFC-A196-4068-B9E4-DD077DEDBE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7982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499951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3166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4956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0192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3312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1333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9186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4481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0614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2286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672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296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 - 2017-08-01 08:10:37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Hamburg hat das erste Katzencafé eröffnet! 🐱😍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Erstes Katzencafé in Hamburg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715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DDFF6C-DE19-4CC1-945C-F9BF93742C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8369767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40EA8-F354-4385-B543-F0BFF3531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| NDR - Hamburg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AF2444-3832-4D7E-9175-C310757DD2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6303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192019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22491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21847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8864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0939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89278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21985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93025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0525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6300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46798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6548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8252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405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10:25:31 </a:t>
                      </a:r>
                      <a:r>
                        <a:rPr lang="de-DE" sz="1000"/>
                        <a:t> 
 Andreas Beuth von der Roten Flora hat Verständnis für die Krawalle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765225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1228405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2415273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74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- 2017-07-09 15:42:17 </a:t>
                      </a:r>
                      <a:r>
                        <a:rPr lang="de-DE" sz="1000"/>
                        <a:t> 
 Wärmebild-Aufnahmen aus der Luft: Einsatzleiter Dudde erläutert das Vorgehen der Polizei im Schanzenviertel und am Fischmarkt.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1201798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1062262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2495006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406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- 2017-12-20 19:01:27 </a:t>
                      </a:r>
                      <a:r>
                        <a:rPr lang="de-DE" sz="1000"/>
                        <a:t> 
 Tim Wiese - The Machine und Hamburg - wohl keine große Liebe 😜 Die Polizei hat am Mittwoch seinen "Lambo" abgeschleppt, weil er zu laut gewesen sein soll.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002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- 2018-01-11 06:00:00 </a:t>
                      </a:r>
                      <a:r>
                        <a:rPr lang="de-DE" sz="1000"/>
                        <a:t> 
 Bis die Elbphilharmonie Hamburg ein Jahr alt werden konnte, hat's ganz schön lang gedauert. Hier aber nur läppische 30 Sekunden ;-)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1372251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568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Hamburg - 2017-07-09 14:18:25 </a:t>
                      </a:r>
                      <a:r>
                        <a:rPr lang="en-US" sz="1000"/>
                        <a:t> 
 Tic Tac Toe mit Peace-Zeichen! ☮️ 💕 Definitiv einer der schönsten Momente des #G20-Gipfels.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1327241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214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88AF60-3E88-4B07-BB09-BEFB1683AC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9063570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E8A32-38E2-4884-8DC7-D2BD2DA5A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Videos - Crossposts (nur Ersteller) - Export  | NDR - Hamburg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73FECE-53D2-4BB6-9A54-A27BB35F65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5988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135969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45219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17868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9380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5017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58928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05803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837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4516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7461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337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9800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7617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303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10:25:31 </a:t>
                      </a:r>
                      <a:r>
                        <a:rPr lang="de-DE" sz="1000"/>
                        <a:t> 
 Andreas Beuth von der Roten Flora hat Verständnis für die Krawalle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765225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1228405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2415273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388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- 2017-12-20 19:01:27 </a:t>
                      </a:r>
                      <a:r>
                        <a:rPr lang="de-DE" sz="1000"/>
                        <a:t> 
 Tim Wiese - The Machine und Hamburg - wohl keine große Liebe 😜 Die Polizei hat am Mittwoch seinen "Lambo" abgeschleppt, weil er zu laut gewesen sein soll.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819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- 2018-01-11 06:00:00 </a:t>
                      </a:r>
                      <a:r>
                        <a:rPr lang="de-DE" sz="1000"/>
                        <a:t> 
 Bis die Elbphilharmonie Hamburg ein Jahr alt werden konnte, hat's ganz schön lang gedauert. Hier aber nur läppische 30 Sekunden ;-)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1372251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43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Hamburg - 2017-07-09 14:18:25 </a:t>
                      </a:r>
                      <a:r>
                        <a:rPr lang="en-US" sz="1000"/>
                        <a:t> 
 Tic Tac Toe mit Peace-Zeichen! ☮️ 💕 Definitiv einer der schönsten Momente des #G20-Gipfels.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1327241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272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- 2017-08-01 08:10:37 </a:t>
                      </a:r>
                      <a:r>
                        <a:rPr lang="de-DE" sz="1000"/>
                        <a:t> 
 In Hamburg hat das erste Katzencafé eröffnet! 🐱😍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1505017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5609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C22658-319C-43BB-ABE3-DC29CC9BBB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8406864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1917</Words>
  <Application>Microsoft Office PowerPoint</Application>
  <PresentationFormat>On-screen Show (4:3)</PresentationFormat>
  <Paragraphs>888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Calibri</vt:lpstr>
      <vt:lpstr>Arial</vt:lpstr>
      <vt:lpstr>quintly_template</vt:lpstr>
      <vt:lpstr>MeFo - Facebook - Social Media - Evaluation</vt:lpstr>
      <vt:lpstr>Profil - Potenz.Reichw.,Aktive Nutzer,I-Rate,Fans | NDR - Hamburg</vt:lpstr>
      <vt:lpstr>Anzahl Post, Reaktionen (Kommentare, Shares, Likes) - FB Insights | NDR - Hamburg</vt:lpstr>
      <vt:lpstr>Profil - Fans | NDR - Hamburg</vt:lpstr>
      <vt:lpstr>Profil - Potenzielle Reichweite | NDR - Hamburg</vt:lpstr>
      <vt:lpstr>Profil - Aktive Nutzer | NDR - Hamburg</vt:lpstr>
      <vt:lpstr>Profil - Video-Starts ab 10 Sek. | NDR - Hamburg</vt:lpstr>
      <vt:lpstr>Profil - Durchschnitt Potenzi. Reichweite pro Tag | NDR - Hamburg</vt:lpstr>
      <vt:lpstr>Distributionstyp - FB Insights | NDR - Hamburg</vt:lpstr>
      <vt:lpstr>Distributionstyp - Tabelle - FB Insights | NDR - Hamburg</vt:lpstr>
      <vt:lpstr>Eigene Posts - Shares - Export | NDR - Hamburg</vt:lpstr>
      <vt:lpstr>Eigene Posts - Kommentare - Export | NDR - Hamburg</vt:lpstr>
      <vt:lpstr>Eigene Posts - Links - Export | NDR - Hamburg - 1 of 2</vt:lpstr>
      <vt:lpstr>Eigene Posts - Links - Export | NDR - Hamburg - 2 of 2</vt:lpstr>
      <vt:lpstr>Eigene Posts - Videostarts - Export | NDR - Hamburg</vt:lpstr>
      <vt:lpstr>Eigene Posts - Videostartrate - Export | NDR - Hamburg</vt:lpstr>
      <vt:lpstr>Eigene Posts - Videostartrate - Flop - Export | NDR - Hamburg</vt:lpstr>
      <vt:lpstr>Eigene Posts - Potenzielle Reichweite - Export | NDR - Hamburg</vt:lpstr>
      <vt:lpstr>Eigene Posts - Aktive Nutzer - Export | NDR - Hamburg</vt:lpstr>
      <vt:lpstr>Eigene Posts - I-Rate Aktive Nutzer - Export | NDR - Hamburg</vt:lpstr>
      <vt:lpstr>Eigene Posts - I-Rate Aktive Nutzer-Flop - Export | NDR - Hamburg</vt:lpstr>
      <vt:lpstr>Eigene Post - Summe Interaktionen - Export | NDR - Hamburg</vt:lpstr>
      <vt:lpstr>Eigene Posts - Reaktionen - Export | NDR - Hamburg - 1 of 3</vt:lpstr>
      <vt:lpstr>Eigene Posts - Reaktionen - Export | NDR - Hamburg - 2 of 3</vt:lpstr>
      <vt:lpstr>Eigene Posts - Reaktionen - Export | NDR - Hamburg - 3 of 3</vt:lpstr>
      <vt:lpstr>Eigene Videos - Crossposts - Export | NDR - Hamburg</vt:lpstr>
      <vt:lpstr>Eigene Videos - Crossposts (nur Ersteller) - Export  | NDR - Hamburg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2018-05-22T10:14:57Z</dcterms:created>
  <dcterms:modified xsi:type="dcterms:W3CDTF">2018-05-22T10:15:51Z</dcterms:modified>
</cp:coreProperties>
</file>