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Radio Hamburg</c:v>
                </c:pt>
                <c:pt idx="1">
                  <c:v>Hamburger Morgenpost</c:v>
                </c:pt>
                <c:pt idx="2">
                  <c:v>Hamburger Abendblatt</c:v>
                </c:pt>
                <c:pt idx="3">
                  <c:v>BILD Hamburg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183418</c:v>
                </c:pt>
                <c:pt idx="1">
                  <c:v>160497</c:v>
                </c:pt>
                <c:pt idx="2">
                  <c:v>115863</c:v>
                </c:pt>
                <c:pt idx="3">
                  <c:v>110552</c:v>
                </c:pt>
                <c:pt idx="4">
                  <c:v>45573</c:v>
                </c:pt>
                <c:pt idx="5">
                  <c:v>8161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4-493F-8334-8A0BEE15A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183688</c:v>
                </c:pt>
                <c:pt idx="1">
                  <c:v>183666</c:v>
                </c:pt>
                <c:pt idx="2">
                  <c:v>183662</c:v>
                </c:pt>
                <c:pt idx="3">
                  <c:v>183641</c:v>
                </c:pt>
                <c:pt idx="4">
                  <c:v>183620</c:v>
                </c:pt>
                <c:pt idx="5">
                  <c:v>183595</c:v>
                </c:pt>
                <c:pt idx="6">
                  <c:v>183565</c:v>
                </c:pt>
                <c:pt idx="7">
                  <c:v>183534</c:v>
                </c:pt>
                <c:pt idx="8">
                  <c:v>183517</c:v>
                </c:pt>
                <c:pt idx="9">
                  <c:v>183503</c:v>
                </c:pt>
                <c:pt idx="10">
                  <c:v>183483</c:v>
                </c:pt>
                <c:pt idx="11">
                  <c:v>183461</c:v>
                </c:pt>
                <c:pt idx="12">
                  <c:v>183446</c:v>
                </c:pt>
                <c:pt idx="13">
                  <c:v>183429</c:v>
                </c:pt>
                <c:pt idx="14">
                  <c:v>183418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1A-4284-B91A-9980047B41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115405</c:v>
                </c:pt>
                <c:pt idx="1">
                  <c:v>115437</c:v>
                </c:pt>
                <c:pt idx="2">
                  <c:v>115481</c:v>
                </c:pt>
                <c:pt idx="3">
                  <c:v>115511</c:v>
                </c:pt>
                <c:pt idx="4">
                  <c:v>115556</c:v>
                </c:pt>
                <c:pt idx="5">
                  <c:v>115585</c:v>
                </c:pt>
                <c:pt idx="6">
                  <c:v>115592</c:v>
                </c:pt>
                <c:pt idx="7">
                  <c:v>115604</c:v>
                </c:pt>
                <c:pt idx="8">
                  <c:v>115642</c:v>
                </c:pt>
                <c:pt idx="9">
                  <c:v>115664</c:v>
                </c:pt>
                <c:pt idx="10">
                  <c:v>115693</c:v>
                </c:pt>
                <c:pt idx="11">
                  <c:v>115766</c:v>
                </c:pt>
                <c:pt idx="12">
                  <c:v>115800</c:v>
                </c:pt>
                <c:pt idx="13">
                  <c:v>115851</c:v>
                </c:pt>
                <c:pt idx="14">
                  <c:v>115863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1A-4284-B91A-9980047B41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110428</c:v>
                </c:pt>
                <c:pt idx="1">
                  <c:v>110437</c:v>
                </c:pt>
                <c:pt idx="2">
                  <c:v>110436</c:v>
                </c:pt>
                <c:pt idx="3">
                  <c:v>110431</c:v>
                </c:pt>
                <c:pt idx="4">
                  <c:v>110429</c:v>
                </c:pt>
                <c:pt idx="5">
                  <c:v>110422</c:v>
                </c:pt>
                <c:pt idx="6">
                  <c:v>110405</c:v>
                </c:pt>
                <c:pt idx="7">
                  <c:v>110401</c:v>
                </c:pt>
                <c:pt idx="8">
                  <c:v>110410</c:v>
                </c:pt>
                <c:pt idx="9">
                  <c:v>110410</c:v>
                </c:pt>
                <c:pt idx="10">
                  <c:v>110479</c:v>
                </c:pt>
                <c:pt idx="11">
                  <c:v>110533</c:v>
                </c:pt>
                <c:pt idx="12">
                  <c:v>110553</c:v>
                </c:pt>
                <c:pt idx="13">
                  <c:v>110560</c:v>
                </c:pt>
                <c:pt idx="14">
                  <c:v>110552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1A-4284-B91A-9980047B41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159718</c:v>
                </c:pt>
                <c:pt idx="1">
                  <c:v>159841</c:v>
                </c:pt>
                <c:pt idx="2">
                  <c:v>159945</c:v>
                </c:pt>
                <c:pt idx="3">
                  <c:v>160051</c:v>
                </c:pt>
                <c:pt idx="4">
                  <c:v>160147</c:v>
                </c:pt>
                <c:pt idx="5">
                  <c:v>160174</c:v>
                </c:pt>
                <c:pt idx="6">
                  <c:v>160209</c:v>
                </c:pt>
                <c:pt idx="7">
                  <c:v>160237</c:v>
                </c:pt>
                <c:pt idx="8">
                  <c:v>160267</c:v>
                </c:pt>
                <c:pt idx="9">
                  <c:v>160273</c:v>
                </c:pt>
                <c:pt idx="10">
                  <c:v>160296</c:v>
                </c:pt>
                <c:pt idx="11">
                  <c:v>160367</c:v>
                </c:pt>
                <c:pt idx="12">
                  <c:v>160405</c:v>
                </c:pt>
                <c:pt idx="13">
                  <c:v>160450</c:v>
                </c:pt>
                <c:pt idx="14">
                  <c:v>160497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1A-4284-B91A-9980047B41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44456</c:v>
                </c:pt>
                <c:pt idx="1">
                  <c:v>44463</c:v>
                </c:pt>
                <c:pt idx="2">
                  <c:v>44476</c:v>
                </c:pt>
                <c:pt idx="3">
                  <c:v>44478</c:v>
                </c:pt>
                <c:pt idx="4">
                  <c:v>44493</c:v>
                </c:pt>
                <c:pt idx="5">
                  <c:v>44575</c:v>
                </c:pt>
                <c:pt idx="6">
                  <c:v>44612</c:v>
                </c:pt>
                <c:pt idx="7">
                  <c:v>44634</c:v>
                </c:pt>
                <c:pt idx="8">
                  <c:v>44659</c:v>
                </c:pt>
                <c:pt idx="9">
                  <c:v>44676</c:v>
                </c:pt>
                <c:pt idx="10">
                  <c:v>44775</c:v>
                </c:pt>
                <c:pt idx="11">
                  <c:v>45186</c:v>
                </c:pt>
                <c:pt idx="12">
                  <c:v>45298</c:v>
                </c:pt>
                <c:pt idx="13">
                  <c:v>45430</c:v>
                </c:pt>
                <c:pt idx="14">
                  <c:v>45573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1A-4284-B91A-9980047B41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8096</c:v>
                </c:pt>
                <c:pt idx="1">
                  <c:v>8094</c:v>
                </c:pt>
                <c:pt idx="2">
                  <c:v>8095</c:v>
                </c:pt>
                <c:pt idx="3">
                  <c:v>8092</c:v>
                </c:pt>
                <c:pt idx="4">
                  <c:v>8126</c:v>
                </c:pt>
                <c:pt idx="5">
                  <c:v>8143</c:v>
                </c:pt>
                <c:pt idx="6">
                  <c:v>8147</c:v>
                </c:pt>
                <c:pt idx="7">
                  <c:v>8145</c:v>
                </c:pt>
                <c:pt idx="8">
                  <c:v>8144</c:v>
                </c:pt>
                <c:pt idx="9">
                  <c:v>8146</c:v>
                </c:pt>
                <c:pt idx="10">
                  <c:v>8143</c:v>
                </c:pt>
                <c:pt idx="11">
                  <c:v>8150</c:v>
                </c:pt>
                <c:pt idx="12">
                  <c:v>8153</c:v>
                </c:pt>
                <c:pt idx="13">
                  <c:v>8160</c:v>
                </c:pt>
                <c:pt idx="14">
                  <c:v>8161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1A-4284-B91A-9980047B4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520800"/>
        <c:axId val="351520144"/>
      </c:lineChart>
      <c:catAx>
        <c:axId val="35152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20144"/>
        <c:crosses val="autoZero"/>
        <c:auto val="1"/>
        <c:lblAlgn val="ctr"/>
        <c:lblOffset val="100"/>
        <c:noMultiLvlLbl val="0"/>
      </c:catAx>
      <c:valAx>
        <c:axId val="35152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2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-3.2663015667359998E-3</c:v>
                </c:pt>
                <c:pt idx="1">
                  <c:v>-1.1976830277427001E-2</c:v>
                </c:pt>
                <c:pt idx="2">
                  <c:v>-2.1778663443424002E-3</c:v>
                </c:pt>
                <c:pt idx="3">
                  <c:v>-1.1434047326066E-2</c:v>
                </c:pt>
                <c:pt idx="4">
                  <c:v>-1.1435354849951999E-2</c:v>
                </c:pt>
                <c:pt idx="5">
                  <c:v>-1.3615074610609E-2</c:v>
                </c:pt>
                <c:pt idx="6">
                  <c:v>-1.6340314278711E-2</c:v>
                </c:pt>
                <c:pt idx="7">
                  <c:v>-1.6887750932912001E-2</c:v>
                </c:pt>
                <c:pt idx="8">
                  <c:v>-9.2625889480967994E-3</c:v>
                </c:pt>
                <c:pt idx="9">
                  <c:v>-7.6287210449168001E-3</c:v>
                </c:pt>
                <c:pt idx="10">
                  <c:v>-1.0899004375950001E-2</c:v>
                </c:pt>
                <c:pt idx="11">
                  <c:v>-1.1990211627235001E-2</c:v>
                </c:pt>
                <c:pt idx="12">
                  <c:v>-8.1761246259422996E-3</c:v>
                </c:pt>
                <c:pt idx="13">
                  <c:v>-9.2670322601746992E-3</c:v>
                </c:pt>
                <c:pt idx="14">
                  <c:v>-5.9968707238223003E-3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6-4786-9A9A-C5CDA3AF68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1.9066933603736999E-2</c:v>
                </c:pt>
                <c:pt idx="1">
                  <c:v>2.7728434643213E-2</c:v>
                </c:pt>
                <c:pt idx="2">
                  <c:v>3.8116028656322999E-2</c:v>
                </c:pt>
                <c:pt idx="3">
                  <c:v>2.5978299460516999E-2</c:v>
                </c:pt>
                <c:pt idx="4">
                  <c:v>3.8957328739253998E-2</c:v>
                </c:pt>
                <c:pt idx="5">
                  <c:v>2.5096057322856E-2</c:v>
                </c:pt>
                <c:pt idx="6">
                  <c:v>6.0561491543020003E-3</c:v>
                </c:pt>
                <c:pt idx="7">
                  <c:v>1.0381341269292001E-2</c:v>
                </c:pt>
                <c:pt idx="8">
                  <c:v>3.2870834919206997E-2</c:v>
                </c:pt>
                <c:pt idx="9">
                  <c:v>1.9024229951056001E-2</c:v>
                </c:pt>
                <c:pt idx="10">
                  <c:v>2.5072624152718E-2</c:v>
                </c:pt>
                <c:pt idx="11">
                  <c:v>6.3098026674043003E-2</c:v>
                </c:pt>
                <c:pt idx="12">
                  <c:v>2.9369590380595001E-2</c:v>
                </c:pt>
                <c:pt idx="13">
                  <c:v>4.4041450777202E-2</c:v>
                </c:pt>
                <c:pt idx="14">
                  <c:v>1.0358132428723001E-2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56-4786-9A9A-C5CDA3AF68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2.7167760923704001E-3</c:v>
                </c:pt>
                <c:pt idx="1">
                  <c:v>8.1501068569566001E-3</c:v>
                </c:pt>
                <c:pt idx="2">
                  <c:v>-9.0549362985231001E-4</c:v>
                </c:pt>
                <c:pt idx="3">
                  <c:v>-4.5275091455684998E-3</c:v>
                </c:pt>
                <c:pt idx="4">
                  <c:v>-1.8110856552961E-3</c:v>
                </c:pt>
                <c:pt idx="5">
                  <c:v>-6.3389145967091996E-3</c:v>
                </c:pt>
                <c:pt idx="6">
                  <c:v>-1.5395482784228001E-2</c:v>
                </c:pt>
                <c:pt idx="7">
                  <c:v>-3.6230243195507E-3</c:v>
                </c:pt>
                <c:pt idx="8">
                  <c:v>8.1521000715573007E-3</c:v>
                </c:pt>
                <c:pt idx="9">
                  <c:v>0</c:v>
                </c:pt>
                <c:pt idx="10">
                  <c:v>6.2494339280862003E-2</c:v>
                </c:pt>
                <c:pt idx="11">
                  <c:v>4.8878067325012001E-2</c:v>
                </c:pt>
                <c:pt idx="12">
                  <c:v>1.8094143830349001E-2</c:v>
                </c:pt>
                <c:pt idx="13">
                  <c:v>6.3318046547810002E-3</c:v>
                </c:pt>
                <c:pt idx="14">
                  <c:v>-7.2358900144717997E-3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56-4786-9A9A-C5CDA3AF68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0.10090437899934999</c:v>
                </c:pt>
                <c:pt idx="1">
                  <c:v>7.7010731414117004E-2</c:v>
                </c:pt>
                <c:pt idx="2">
                  <c:v>6.5064658003890996E-2</c:v>
                </c:pt>
                <c:pt idx="3">
                  <c:v>6.6272781268560996E-2</c:v>
                </c:pt>
                <c:pt idx="4">
                  <c:v>5.9980881094150999E-2</c:v>
                </c:pt>
                <c:pt idx="5">
                  <c:v>1.6859510324888999E-2</c:v>
                </c:pt>
                <c:pt idx="6">
                  <c:v>2.1851236780002E-2</c:v>
                </c:pt>
                <c:pt idx="7">
                  <c:v>1.7477170446105E-2</c:v>
                </c:pt>
                <c:pt idx="8">
                  <c:v>1.8722267641057E-2</c:v>
                </c:pt>
                <c:pt idx="9">
                  <c:v>3.7437526128273001E-3</c:v>
                </c:pt>
                <c:pt idx="10">
                  <c:v>1.4350514434746E-2</c:v>
                </c:pt>
                <c:pt idx="11">
                  <c:v>4.4293057842990001E-2</c:v>
                </c:pt>
                <c:pt idx="12">
                  <c:v>2.3695648107154001E-2</c:v>
                </c:pt>
                <c:pt idx="13">
                  <c:v>2.8053988342008999E-2</c:v>
                </c:pt>
                <c:pt idx="14">
                  <c:v>2.9292614521658E-2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56-4786-9A9A-C5CDA3AF68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8.9984702600557995E-3</c:v>
                </c:pt>
                <c:pt idx="1">
                  <c:v>1.5745906064422999E-2</c:v>
                </c:pt>
                <c:pt idx="2">
                  <c:v>2.9237793221330001E-2</c:v>
                </c:pt>
                <c:pt idx="3">
                  <c:v>4.4968072668404996E-3</c:v>
                </c:pt>
                <c:pt idx="4">
                  <c:v>3.3724537973830002E-2</c:v>
                </c:pt>
                <c:pt idx="5">
                  <c:v>0.18429865372081</c:v>
                </c:pt>
                <c:pt idx="6">
                  <c:v>8.3006169377454003E-2</c:v>
                </c:pt>
                <c:pt idx="7">
                  <c:v>4.9314085896170999E-2</c:v>
                </c:pt>
                <c:pt idx="8">
                  <c:v>5.6011112604741002E-2</c:v>
                </c:pt>
                <c:pt idx="9">
                  <c:v>3.8066235249334002E-2</c:v>
                </c:pt>
                <c:pt idx="10">
                  <c:v>0.22159548751006999</c:v>
                </c:pt>
                <c:pt idx="11">
                  <c:v>0.91792294807370001</c:v>
                </c:pt>
                <c:pt idx="12">
                  <c:v>0.24786438277343001</c:v>
                </c:pt>
                <c:pt idx="13">
                  <c:v>0.29140359397766002</c:v>
                </c:pt>
                <c:pt idx="14">
                  <c:v>0.31476997578692001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E56-4786-9A9A-C5CDA3AF68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2.4709661477637999E-2</c:v>
                </c:pt>
                <c:pt idx="1">
                  <c:v>-2.4703557312252999E-2</c:v>
                </c:pt>
                <c:pt idx="2">
                  <c:v>1.2354830738819E-2</c:v>
                </c:pt>
                <c:pt idx="3">
                  <c:v>-3.7059913526868E-2</c:v>
                </c:pt>
                <c:pt idx="4">
                  <c:v>0.42016806722688999</c:v>
                </c:pt>
                <c:pt idx="5">
                  <c:v>0.2092050209205</c:v>
                </c:pt>
                <c:pt idx="6">
                  <c:v>4.9121945229031003E-2</c:v>
                </c:pt>
                <c:pt idx="7">
                  <c:v>-2.4548913710567999E-2</c:v>
                </c:pt>
                <c:pt idx="8">
                  <c:v>-1.2277470841007001E-2</c:v>
                </c:pt>
                <c:pt idx="9">
                  <c:v>2.4557956777996E-2</c:v>
                </c:pt>
                <c:pt idx="10">
                  <c:v>-3.6827890989443002E-2</c:v>
                </c:pt>
                <c:pt idx="11">
                  <c:v>8.5963404150804001E-2</c:v>
                </c:pt>
                <c:pt idx="12">
                  <c:v>3.6809815950919998E-2</c:v>
                </c:pt>
                <c:pt idx="13">
                  <c:v>8.5857966392739002E-2</c:v>
                </c:pt>
                <c:pt idx="14">
                  <c:v>1.2254901960784E-2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E56-4786-9A9A-C5CDA3AF6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512600"/>
        <c:axId val="351517192"/>
      </c:lineChart>
      <c:catAx>
        <c:axId val="35151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17192"/>
        <c:crosses val="autoZero"/>
        <c:auto val="1"/>
        <c:lblAlgn val="ctr"/>
        <c:lblOffset val="100"/>
        <c:noMultiLvlLbl val="0"/>
      </c:catAx>
      <c:valAx>
        <c:axId val="35151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1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D0-42AA-9D02-C1A1B91201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32</c:v>
                </c:pt>
                <c:pt idx="1">
                  <c:v>32</c:v>
                </c:pt>
                <c:pt idx="2">
                  <c:v>39</c:v>
                </c:pt>
                <c:pt idx="3">
                  <c:v>35</c:v>
                </c:pt>
                <c:pt idx="4">
                  <c:v>40</c:v>
                </c:pt>
                <c:pt idx="5">
                  <c:v>29</c:v>
                </c:pt>
                <c:pt idx="6">
                  <c:v>27</c:v>
                </c:pt>
                <c:pt idx="7">
                  <c:v>33</c:v>
                </c:pt>
                <c:pt idx="8">
                  <c:v>39</c:v>
                </c:pt>
                <c:pt idx="9">
                  <c:v>38</c:v>
                </c:pt>
                <c:pt idx="10">
                  <c:v>33</c:v>
                </c:pt>
                <c:pt idx="11">
                  <c:v>34</c:v>
                </c:pt>
                <c:pt idx="12">
                  <c:v>35</c:v>
                </c:pt>
                <c:pt idx="13">
                  <c:v>35</c:v>
                </c:pt>
                <c:pt idx="1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D0-42AA-9D02-C1A1B91201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15</c:v>
                </c:pt>
                <c:pt idx="1">
                  <c:v>15</c:v>
                </c:pt>
                <c:pt idx="2">
                  <c:v>13</c:v>
                </c:pt>
                <c:pt idx="3">
                  <c:v>15</c:v>
                </c:pt>
                <c:pt idx="4">
                  <c:v>15</c:v>
                </c:pt>
                <c:pt idx="5">
                  <c:v>11</c:v>
                </c:pt>
                <c:pt idx="6">
                  <c:v>8</c:v>
                </c:pt>
                <c:pt idx="7">
                  <c:v>15</c:v>
                </c:pt>
                <c:pt idx="8">
                  <c:v>17</c:v>
                </c:pt>
                <c:pt idx="9">
                  <c:v>19</c:v>
                </c:pt>
                <c:pt idx="10">
                  <c:v>10</c:v>
                </c:pt>
                <c:pt idx="11">
                  <c:v>4</c:v>
                </c:pt>
                <c:pt idx="12">
                  <c:v>8</c:v>
                </c:pt>
                <c:pt idx="13">
                  <c:v>11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D0-42AA-9D02-C1A1B91201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29</c:v>
                </c:pt>
                <c:pt idx="1">
                  <c:v>33</c:v>
                </c:pt>
                <c:pt idx="2">
                  <c:v>32</c:v>
                </c:pt>
                <c:pt idx="3">
                  <c:v>34</c:v>
                </c:pt>
                <c:pt idx="4">
                  <c:v>32</c:v>
                </c:pt>
                <c:pt idx="5">
                  <c:v>34</c:v>
                </c:pt>
                <c:pt idx="6">
                  <c:v>27</c:v>
                </c:pt>
                <c:pt idx="7">
                  <c:v>24</c:v>
                </c:pt>
                <c:pt idx="8">
                  <c:v>29</c:v>
                </c:pt>
                <c:pt idx="9">
                  <c:v>31</c:v>
                </c:pt>
                <c:pt idx="10">
                  <c:v>32</c:v>
                </c:pt>
                <c:pt idx="11">
                  <c:v>35</c:v>
                </c:pt>
                <c:pt idx="12">
                  <c:v>22</c:v>
                </c:pt>
                <c:pt idx="13">
                  <c:v>23</c:v>
                </c:pt>
                <c:pt idx="1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D0-42AA-9D02-C1A1B91201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5</c:v>
                </c:pt>
                <c:pt idx="1">
                  <c:v>2</c:v>
                </c:pt>
                <c:pt idx="2">
                  <c:v>8</c:v>
                </c:pt>
                <c:pt idx="3">
                  <c:v>2</c:v>
                </c:pt>
                <c:pt idx="4">
                  <c:v>8</c:v>
                </c:pt>
                <c:pt idx="5">
                  <c:v>6</c:v>
                </c:pt>
                <c:pt idx="6">
                  <c:v>5</c:v>
                </c:pt>
                <c:pt idx="7">
                  <c:v>7</c:v>
                </c:pt>
                <c:pt idx="8">
                  <c:v>7</c:v>
                </c:pt>
                <c:pt idx="9">
                  <c:v>4</c:v>
                </c:pt>
                <c:pt idx="10">
                  <c:v>11</c:v>
                </c:pt>
                <c:pt idx="11">
                  <c:v>9</c:v>
                </c:pt>
                <c:pt idx="12">
                  <c:v>10</c:v>
                </c:pt>
                <c:pt idx="13">
                  <c:v>5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D0-42AA-9D02-C1A1B91201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5D0-42AA-9D02-C1A1B9120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77656"/>
        <c:axId val="350382248"/>
      </c:lineChart>
      <c:catAx>
        <c:axId val="35037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2248"/>
        <c:crosses val="autoZero"/>
        <c:auto val="1"/>
        <c:lblAlgn val="ctr"/>
        <c:lblOffset val="100"/>
        <c:noMultiLvlLbl val="0"/>
      </c:catAx>
      <c:valAx>
        <c:axId val="35038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7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3.8107473964428998E-2</c:v>
                </c:pt>
                <c:pt idx="1">
                  <c:v>0</c:v>
                </c:pt>
                <c:pt idx="2">
                  <c:v>4.9002526352470002E-2</c:v>
                </c:pt>
                <c:pt idx="3">
                  <c:v>0.12088145449793</c:v>
                </c:pt>
                <c:pt idx="4">
                  <c:v>9.6389478843326007E-2</c:v>
                </c:pt>
                <c:pt idx="5">
                  <c:v>0</c:v>
                </c:pt>
                <c:pt idx="6">
                  <c:v>2.3423030831245001E-2</c:v>
                </c:pt>
                <c:pt idx="7">
                  <c:v>0.40588616663670002</c:v>
                </c:pt>
                <c:pt idx="8">
                  <c:v>0</c:v>
                </c:pt>
                <c:pt idx="9">
                  <c:v>3.10609776034E-2</c:v>
                </c:pt>
                <c:pt idx="10">
                  <c:v>9.1011646220837003E-2</c:v>
                </c:pt>
                <c:pt idx="11">
                  <c:v>0</c:v>
                </c:pt>
                <c:pt idx="12">
                  <c:v>0</c:v>
                </c:pt>
                <c:pt idx="13">
                  <c:v>0.19407207924246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E5-4987-A7B7-E47250C024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7.8968577222385997E-2</c:v>
                </c:pt>
                <c:pt idx="1">
                  <c:v>6.6360324377712998E-2</c:v>
                </c:pt>
                <c:pt idx="2">
                  <c:v>7.3952325400891999E-2</c:v>
                </c:pt>
                <c:pt idx="3">
                  <c:v>7.0923915732393997E-2</c:v>
                </c:pt>
                <c:pt idx="4">
                  <c:v>9.9019327811101995E-2</c:v>
                </c:pt>
                <c:pt idx="5">
                  <c:v>9.8432656130184995E-2</c:v>
                </c:pt>
                <c:pt idx="6">
                  <c:v>0.14031316848218001</c:v>
                </c:pt>
                <c:pt idx="7">
                  <c:v>0.12451720093721</c:v>
                </c:pt>
                <c:pt idx="8">
                  <c:v>0.10600321957059</c:v>
                </c:pt>
                <c:pt idx="9">
                  <c:v>0.11461235902134</c:v>
                </c:pt>
                <c:pt idx="10">
                  <c:v>8.4194003521793001E-2</c:v>
                </c:pt>
                <c:pt idx="11">
                  <c:v>9.3346880872302002E-2</c:v>
                </c:pt>
                <c:pt idx="12">
                  <c:v>0.10630724224257</c:v>
                </c:pt>
                <c:pt idx="13">
                  <c:v>6.6602941629922002E-2</c:v>
                </c:pt>
                <c:pt idx="14">
                  <c:v>2.9974255096604001E-2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E5-4987-A7B7-E47250C024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9.6535236266821006E-2</c:v>
                </c:pt>
                <c:pt idx="1">
                  <c:v>6.7613252197431001E-2</c:v>
                </c:pt>
                <c:pt idx="2">
                  <c:v>7.4599419921596993E-2</c:v>
                </c:pt>
                <c:pt idx="3">
                  <c:v>4.521595296092E-2</c:v>
                </c:pt>
                <c:pt idx="4">
                  <c:v>5.5359352832865E-2</c:v>
                </c:pt>
                <c:pt idx="5">
                  <c:v>5.8287196163583001E-2</c:v>
                </c:pt>
                <c:pt idx="6">
                  <c:v>0.16653383206687999</c:v>
                </c:pt>
                <c:pt idx="7">
                  <c:v>0.12874046297051001</c:v>
                </c:pt>
                <c:pt idx="8">
                  <c:v>7.4964635553057005E-2</c:v>
                </c:pt>
                <c:pt idx="9">
                  <c:v>0.10244114043827</c:v>
                </c:pt>
                <c:pt idx="10">
                  <c:v>0.35212415341712</c:v>
                </c:pt>
                <c:pt idx="11">
                  <c:v>7.4656579733226994E-2</c:v>
                </c:pt>
                <c:pt idx="12">
                  <c:v>0.14790624462879001</c:v>
                </c:pt>
                <c:pt idx="13">
                  <c:v>3.9223231994316002E-2</c:v>
                </c:pt>
                <c:pt idx="14">
                  <c:v>1.3115525163718E-2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E5-4987-A7B7-E47250C024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8.4286051565697004E-2</c:v>
                </c:pt>
                <c:pt idx="1">
                  <c:v>7.0703720119475996E-2</c:v>
                </c:pt>
                <c:pt idx="2">
                  <c:v>8.0112168762859995E-2</c:v>
                </c:pt>
                <c:pt idx="3">
                  <c:v>7.2739879836732996E-2</c:v>
                </c:pt>
                <c:pt idx="4">
                  <c:v>8.0770335854689998E-2</c:v>
                </c:pt>
                <c:pt idx="5">
                  <c:v>7.8395868837044996E-2</c:v>
                </c:pt>
                <c:pt idx="6">
                  <c:v>0.15708100307110001</c:v>
                </c:pt>
                <c:pt idx="7">
                  <c:v>9.9626770189049002E-2</c:v>
                </c:pt>
                <c:pt idx="8">
                  <c:v>8.9363562733522001E-2</c:v>
                </c:pt>
                <c:pt idx="9">
                  <c:v>7.9462680919497E-2</c:v>
                </c:pt>
                <c:pt idx="10">
                  <c:v>0.13949848394100001</c:v>
                </c:pt>
                <c:pt idx="11">
                  <c:v>8.9333049396916997E-2</c:v>
                </c:pt>
                <c:pt idx="12">
                  <c:v>0.12243190575464</c:v>
                </c:pt>
                <c:pt idx="13">
                  <c:v>0.14889611176260001</c:v>
                </c:pt>
                <c:pt idx="14">
                  <c:v>2.9377438661243E-2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E5-4987-A7B7-E47250C024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0.39141584559319997</c:v>
                </c:pt>
                <c:pt idx="1">
                  <c:v>0.16194696236982001</c:v>
                </c:pt>
                <c:pt idx="2">
                  <c:v>0.25354741505318001</c:v>
                </c:pt>
                <c:pt idx="3">
                  <c:v>0.62166962699822004</c:v>
                </c:pt>
                <c:pt idx="4">
                  <c:v>0.79183994604923003</c:v>
                </c:pt>
                <c:pt idx="5">
                  <c:v>0.16691366895705001</c:v>
                </c:pt>
                <c:pt idx="6">
                  <c:v>0.42786984504294001</c:v>
                </c:pt>
                <c:pt idx="7">
                  <c:v>0.44339722308482998</c:v>
                </c:pt>
                <c:pt idx="8">
                  <c:v>0.33373650495004997</c:v>
                </c:pt>
                <c:pt idx="9">
                  <c:v>0.15279736718383</c:v>
                </c:pt>
                <c:pt idx="10">
                  <c:v>2.1767366227959002</c:v>
                </c:pt>
                <c:pt idx="11">
                  <c:v>0.58939775702781005</c:v>
                </c:pt>
                <c:pt idx="12">
                  <c:v>0.80301489766147005</c:v>
                </c:pt>
                <c:pt idx="13">
                  <c:v>1.932369279605</c:v>
                </c:pt>
                <c:pt idx="14">
                  <c:v>5.4211262756130002E-2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E5-4987-A7B7-E47250C024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1.7793154578029999</c:v>
                </c:pt>
                <c:pt idx="4">
                  <c:v>7.0662227155012998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1.1580325722236</c:v>
                </c:pt>
                <c:pt idx="12">
                  <c:v>1.1532327321800999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E5-4987-A7B7-E47250C02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84216"/>
        <c:axId val="350378640"/>
      </c:lineChart>
      <c:catAx>
        <c:axId val="35038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78640"/>
        <c:crosses val="autoZero"/>
        <c:auto val="1"/>
        <c:lblAlgn val="ctr"/>
        <c:lblOffset val="100"/>
        <c:noMultiLvlLbl val="0"/>
      </c:catAx>
      <c:valAx>
        <c:axId val="35037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37</c:v>
                </c:pt>
                <c:pt idx="1">
                  <c:v>0</c:v>
                </c:pt>
                <c:pt idx="2">
                  <c:v>56</c:v>
                </c:pt>
                <c:pt idx="3">
                  <c:v>20</c:v>
                </c:pt>
                <c:pt idx="4">
                  <c:v>118</c:v>
                </c:pt>
                <c:pt idx="5">
                  <c:v>0</c:v>
                </c:pt>
                <c:pt idx="6">
                  <c:v>36</c:v>
                </c:pt>
                <c:pt idx="7">
                  <c:v>463</c:v>
                </c:pt>
                <c:pt idx="8">
                  <c:v>0</c:v>
                </c:pt>
                <c:pt idx="9">
                  <c:v>27</c:v>
                </c:pt>
                <c:pt idx="10">
                  <c:v>47</c:v>
                </c:pt>
                <c:pt idx="11">
                  <c:v>0</c:v>
                </c:pt>
                <c:pt idx="12">
                  <c:v>0</c:v>
                </c:pt>
                <c:pt idx="13">
                  <c:v>138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B6-4C6B-AD34-65B7AF4C98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1268</c:v>
                </c:pt>
                <c:pt idx="1">
                  <c:v>1026</c:v>
                </c:pt>
                <c:pt idx="2">
                  <c:v>1663</c:v>
                </c:pt>
                <c:pt idx="3">
                  <c:v>1095</c:v>
                </c:pt>
                <c:pt idx="4">
                  <c:v>1636</c:v>
                </c:pt>
                <c:pt idx="5">
                  <c:v>1356</c:v>
                </c:pt>
                <c:pt idx="6">
                  <c:v>2399</c:v>
                </c:pt>
                <c:pt idx="7">
                  <c:v>1758</c:v>
                </c:pt>
                <c:pt idx="8">
                  <c:v>1688</c:v>
                </c:pt>
                <c:pt idx="9">
                  <c:v>2329</c:v>
                </c:pt>
                <c:pt idx="10">
                  <c:v>1311</c:v>
                </c:pt>
                <c:pt idx="11">
                  <c:v>1058</c:v>
                </c:pt>
                <c:pt idx="12">
                  <c:v>1670</c:v>
                </c:pt>
                <c:pt idx="13">
                  <c:v>1290</c:v>
                </c:pt>
                <c:pt idx="14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B6-4C6B-AD34-65B7AF4C98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557</c:v>
                </c:pt>
                <c:pt idx="1">
                  <c:v>541</c:v>
                </c:pt>
                <c:pt idx="2">
                  <c:v>507</c:v>
                </c:pt>
                <c:pt idx="3">
                  <c:v>358</c:v>
                </c:pt>
                <c:pt idx="4">
                  <c:v>404</c:v>
                </c:pt>
                <c:pt idx="5">
                  <c:v>401</c:v>
                </c:pt>
                <c:pt idx="6">
                  <c:v>755</c:v>
                </c:pt>
                <c:pt idx="7">
                  <c:v>656</c:v>
                </c:pt>
                <c:pt idx="8">
                  <c:v>738</c:v>
                </c:pt>
                <c:pt idx="9">
                  <c:v>1020</c:v>
                </c:pt>
                <c:pt idx="10">
                  <c:v>970</c:v>
                </c:pt>
                <c:pt idx="11">
                  <c:v>76</c:v>
                </c:pt>
                <c:pt idx="12">
                  <c:v>459</c:v>
                </c:pt>
                <c:pt idx="13">
                  <c:v>262</c:v>
                </c:pt>
                <c:pt idx="1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B6-4C6B-AD34-65B7AF4C98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1405</c:v>
                </c:pt>
                <c:pt idx="1">
                  <c:v>1513</c:v>
                </c:pt>
                <c:pt idx="2">
                  <c:v>2194</c:v>
                </c:pt>
                <c:pt idx="3">
                  <c:v>1377</c:v>
                </c:pt>
                <c:pt idx="4">
                  <c:v>2001</c:v>
                </c:pt>
                <c:pt idx="5">
                  <c:v>1458</c:v>
                </c:pt>
                <c:pt idx="6">
                  <c:v>3748</c:v>
                </c:pt>
                <c:pt idx="7">
                  <c:v>1461</c:v>
                </c:pt>
                <c:pt idx="8">
                  <c:v>1267</c:v>
                </c:pt>
                <c:pt idx="9">
                  <c:v>1518</c:v>
                </c:pt>
                <c:pt idx="10">
                  <c:v>3674</c:v>
                </c:pt>
                <c:pt idx="11">
                  <c:v>1921</c:v>
                </c:pt>
                <c:pt idx="12">
                  <c:v>2084</c:v>
                </c:pt>
                <c:pt idx="13">
                  <c:v>3029</c:v>
                </c:pt>
                <c:pt idx="14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B6-4C6B-AD34-65B7AF4C98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473</c:v>
                </c:pt>
                <c:pt idx="1">
                  <c:v>53</c:v>
                </c:pt>
                <c:pt idx="2">
                  <c:v>437</c:v>
                </c:pt>
                <c:pt idx="3">
                  <c:v>320</c:v>
                </c:pt>
                <c:pt idx="4">
                  <c:v>1262</c:v>
                </c:pt>
                <c:pt idx="5">
                  <c:v>264</c:v>
                </c:pt>
                <c:pt idx="6">
                  <c:v>554</c:v>
                </c:pt>
                <c:pt idx="7">
                  <c:v>509</c:v>
                </c:pt>
                <c:pt idx="8">
                  <c:v>551</c:v>
                </c:pt>
                <c:pt idx="9">
                  <c:v>177</c:v>
                </c:pt>
                <c:pt idx="10">
                  <c:v>3300</c:v>
                </c:pt>
                <c:pt idx="11">
                  <c:v>1268</c:v>
                </c:pt>
                <c:pt idx="12">
                  <c:v>1770</c:v>
                </c:pt>
                <c:pt idx="13">
                  <c:v>1738</c:v>
                </c:pt>
                <c:pt idx="14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B6-4C6B-AD34-65B7AF4C98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109</c:v>
                </c:pt>
                <c:pt idx="4">
                  <c:v>291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166</c:v>
                </c:pt>
                <c:pt idx="12">
                  <c:v>56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1B6-4C6B-AD34-65B7AF4C9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86184"/>
        <c:axId val="350382904"/>
      </c:lineChart>
      <c:catAx>
        <c:axId val="35038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2904"/>
        <c:crosses val="autoZero"/>
        <c:auto val="1"/>
        <c:lblAlgn val="ctr"/>
        <c:lblOffset val="100"/>
        <c:noMultiLvlLbl val="0"/>
      </c:catAx>
      <c:valAx>
        <c:axId val="35038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29</c:v>
                </c:pt>
                <c:pt idx="1">
                  <c:v>0</c:v>
                </c:pt>
                <c:pt idx="2">
                  <c:v>19</c:v>
                </c:pt>
                <c:pt idx="3">
                  <c:v>191</c:v>
                </c:pt>
                <c:pt idx="4">
                  <c:v>39</c:v>
                </c:pt>
                <c:pt idx="5">
                  <c:v>0</c:v>
                </c:pt>
                <c:pt idx="6">
                  <c:v>1</c:v>
                </c:pt>
                <c:pt idx="7">
                  <c:v>117</c:v>
                </c:pt>
                <c:pt idx="8">
                  <c:v>0</c:v>
                </c:pt>
                <c:pt idx="9">
                  <c:v>22</c:v>
                </c:pt>
                <c:pt idx="10">
                  <c:v>98</c:v>
                </c:pt>
                <c:pt idx="11">
                  <c:v>0</c:v>
                </c:pt>
                <c:pt idx="12">
                  <c:v>0</c:v>
                </c:pt>
                <c:pt idx="13">
                  <c:v>184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5-40AB-BD54-6B1D5779F6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760</c:v>
                </c:pt>
                <c:pt idx="1">
                  <c:v>469</c:v>
                </c:pt>
                <c:pt idx="2">
                  <c:v>591</c:v>
                </c:pt>
                <c:pt idx="3">
                  <c:v>555</c:v>
                </c:pt>
                <c:pt idx="4">
                  <c:v>930</c:v>
                </c:pt>
                <c:pt idx="5">
                  <c:v>620</c:v>
                </c:pt>
                <c:pt idx="6">
                  <c:v>764</c:v>
                </c:pt>
                <c:pt idx="7">
                  <c:v>1011</c:v>
                </c:pt>
                <c:pt idx="8">
                  <c:v>1288</c:v>
                </c:pt>
                <c:pt idx="9">
                  <c:v>1009</c:v>
                </c:pt>
                <c:pt idx="10">
                  <c:v>644</c:v>
                </c:pt>
                <c:pt idx="11">
                  <c:v>741</c:v>
                </c:pt>
                <c:pt idx="12">
                  <c:v>1127</c:v>
                </c:pt>
                <c:pt idx="13">
                  <c:v>616</c:v>
                </c:pt>
                <c:pt idx="14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65-40AB-BD54-6B1D5779F6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436</c:v>
                </c:pt>
                <c:pt idx="1">
                  <c:v>206</c:v>
                </c:pt>
                <c:pt idx="2">
                  <c:v>186</c:v>
                </c:pt>
                <c:pt idx="3">
                  <c:v>114</c:v>
                </c:pt>
                <c:pt idx="4">
                  <c:v>244</c:v>
                </c:pt>
                <c:pt idx="5">
                  <c:v>138</c:v>
                </c:pt>
                <c:pt idx="6">
                  <c:v>271</c:v>
                </c:pt>
                <c:pt idx="7">
                  <c:v>295</c:v>
                </c:pt>
                <c:pt idx="8">
                  <c:v>248</c:v>
                </c:pt>
                <c:pt idx="9">
                  <c:v>212</c:v>
                </c:pt>
                <c:pt idx="10">
                  <c:v>1284</c:v>
                </c:pt>
                <c:pt idx="11">
                  <c:v>53</c:v>
                </c:pt>
                <c:pt idx="12">
                  <c:v>306</c:v>
                </c:pt>
                <c:pt idx="13">
                  <c:v>60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65-40AB-BD54-6B1D5779F6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1114</c:v>
                </c:pt>
                <c:pt idx="1">
                  <c:v>883</c:v>
                </c:pt>
                <c:pt idx="2">
                  <c:v>707</c:v>
                </c:pt>
                <c:pt idx="3">
                  <c:v>950</c:v>
                </c:pt>
                <c:pt idx="4">
                  <c:v>792</c:v>
                </c:pt>
                <c:pt idx="5">
                  <c:v>1466</c:v>
                </c:pt>
                <c:pt idx="6">
                  <c:v>1225</c:v>
                </c:pt>
                <c:pt idx="7">
                  <c:v>1007</c:v>
                </c:pt>
                <c:pt idx="8">
                  <c:v>1356</c:v>
                </c:pt>
                <c:pt idx="9">
                  <c:v>1060</c:v>
                </c:pt>
                <c:pt idx="10">
                  <c:v>1337</c:v>
                </c:pt>
                <c:pt idx="11">
                  <c:v>1098</c:v>
                </c:pt>
                <c:pt idx="12">
                  <c:v>1070</c:v>
                </c:pt>
                <c:pt idx="13">
                  <c:v>962</c:v>
                </c:pt>
                <c:pt idx="14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65-40AB-BD54-6B1D5779F6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95</c:v>
                </c:pt>
                <c:pt idx="1">
                  <c:v>29</c:v>
                </c:pt>
                <c:pt idx="2">
                  <c:v>72</c:v>
                </c:pt>
                <c:pt idx="3">
                  <c:v>31</c:v>
                </c:pt>
                <c:pt idx="4">
                  <c:v>216</c:v>
                </c:pt>
                <c:pt idx="5">
                  <c:v>52</c:v>
                </c:pt>
                <c:pt idx="6">
                  <c:v>103</c:v>
                </c:pt>
                <c:pt idx="7">
                  <c:v>420</c:v>
                </c:pt>
                <c:pt idx="8">
                  <c:v>89</c:v>
                </c:pt>
                <c:pt idx="9">
                  <c:v>27</c:v>
                </c:pt>
                <c:pt idx="10">
                  <c:v>2037</c:v>
                </c:pt>
                <c:pt idx="11">
                  <c:v>56</c:v>
                </c:pt>
                <c:pt idx="12">
                  <c:v>175</c:v>
                </c:pt>
                <c:pt idx="13">
                  <c:v>928</c:v>
                </c:pt>
                <c:pt idx="1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65-40AB-BD54-6B1D5779F6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125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63</c:v>
                </c:pt>
                <c:pt idx="12">
                  <c:v>26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65-40AB-BD54-6B1D5779F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88152"/>
        <c:axId val="350387824"/>
      </c:lineChart>
      <c:catAx>
        <c:axId val="35038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7824"/>
        <c:crosses val="autoZero"/>
        <c:auto val="1"/>
        <c:lblAlgn val="ctr"/>
        <c:lblOffset val="100"/>
        <c:noMultiLvlLbl val="0"/>
      </c:catAx>
      <c:valAx>
        <c:axId val="35038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</c:v>
                </c:pt>
                <c:pt idx="1">
                  <c:v>0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0</c:v>
                </c:pt>
                <c:pt idx="6">
                  <c:v>6</c:v>
                </c:pt>
                <c:pt idx="7">
                  <c:v>28</c:v>
                </c:pt>
                <c:pt idx="8">
                  <c:v>0</c:v>
                </c:pt>
                <c:pt idx="9">
                  <c:v>8</c:v>
                </c:pt>
                <c:pt idx="10">
                  <c:v>11</c:v>
                </c:pt>
                <c:pt idx="11">
                  <c:v>0</c:v>
                </c:pt>
                <c:pt idx="12">
                  <c:v>0</c:v>
                </c:pt>
                <c:pt idx="13">
                  <c:v>17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86-4D5F-ADD9-375E95DB3F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Hamburger Abendblatt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274</c:v>
                </c:pt>
                <c:pt idx="1">
                  <c:v>377</c:v>
                </c:pt>
                <c:pt idx="2">
                  <c:v>378</c:v>
                </c:pt>
                <c:pt idx="3">
                  <c:v>367</c:v>
                </c:pt>
                <c:pt idx="4">
                  <c:v>695</c:v>
                </c:pt>
                <c:pt idx="5">
                  <c:v>292</c:v>
                </c:pt>
                <c:pt idx="6">
                  <c:v>258</c:v>
                </c:pt>
                <c:pt idx="7">
                  <c:v>370</c:v>
                </c:pt>
                <c:pt idx="8">
                  <c:v>578</c:v>
                </c:pt>
                <c:pt idx="9">
                  <c:v>588</c:v>
                </c:pt>
                <c:pt idx="10">
                  <c:v>500</c:v>
                </c:pt>
                <c:pt idx="11">
                  <c:v>699</c:v>
                </c:pt>
                <c:pt idx="12">
                  <c:v>394</c:v>
                </c:pt>
                <c:pt idx="13">
                  <c:v>276</c:v>
                </c:pt>
                <c:pt idx="14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86-4D5F-ADD9-375E95DB3F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BILD Hamburg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423</c:v>
                </c:pt>
                <c:pt idx="1">
                  <c:v>134</c:v>
                </c:pt>
                <c:pt idx="2">
                  <c:v>114</c:v>
                </c:pt>
                <c:pt idx="3">
                  <c:v>123</c:v>
                </c:pt>
                <c:pt idx="4">
                  <c:v>88</c:v>
                </c:pt>
                <c:pt idx="5">
                  <c:v>46</c:v>
                </c:pt>
                <c:pt idx="6">
                  <c:v>145</c:v>
                </c:pt>
                <c:pt idx="7">
                  <c:v>273</c:v>
                </c:pt>
                <c:pt idx="8">
                  <c:v>200</c:v>
                </c:pt>
                <c:pt idx="9">
                  <c:v>265</c:v>
                </c:pt>
                <c:pt idx="10">
                  <c:v>1040</c:v>
                </c:pt>
                <c:pt idx="11">
                  <c:v>128</c:v>
                </c:pt>
                <c:pt idx="12">
                  <c:v>168</c:v>
                </c:pt>
                <c:pt idx="13">
                  <c:v>58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86-4D5F-ADD9-375E95DB3F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Hamburger Morgenpost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394</c:v>
                </c:pt>
                <c:pt idx="1">
                  <c:v>553</c:v>
                </c:pt>
                <c:pt idx="2">
                  <c:v>441</c:v>
                </c:pt>
                <c:pt idx="3">
                  <c:v>455</c:v>
                </c:pt>
                <c:pt idx="4">
                  <c:v>360</c:v>
                </c:pt>
                <c:pt idx="5">
                  <c:v>266</c:v>
                </c:pt>
                <c:pt idx="6">
                  <c:v>473</c:v>
                </c:pt>
                <c:pt idx="7">
                  <c:v>361</c:v>
                </c:pt>
                <c:pt idx="8">
                  <c:v>613</c:v>
                </c:pt>
                <c:pt idx="9">
                  <c:v>339</c:v>
                </c:pt>
                <c:pt idx="10">
                  <c:v>850</c:v>
                </c:pt>
                <c:pt idx="11">
                  <c:v>840</c:v>
                </c:pt>
                <c:pt idx="12">
                  <c:v>327</c:v>
                </c:pt>
                <c:pt idx="13">
                  <c:v>571</c:v>
                </c:pt>
                <c:pt idx="14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86-4D5F-ADD9-375E95DB3F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159</c:v>
                </c:pt>
                <c:pt idx="1">
                  <c:v>18</c:v>
                </c:pt>
                <c:pt idx="2">
                  <c:v>245</c:v>
                </c:pt>
                <c:pt idx="3">
                  <c:v>143</c:v>
                </c:pt>
                <c:pt idx="4">
                  <c:v>1160</c:v>
                </c:pt>
                <c:pt idx="5">
                  <c:v>79</c:v>
                </c:pt>
                <c:pt idx="6">
                  <c:v>115</c:v>
                </c:pt>
                <c:pt idx="7">
                  <c:v>243</c:v>
                </c:pt>
                <c:pt idx="8">
                  <c:v>190</c:v>
                </c:pt>
                <c:pt idx="9">
                  <c:v>44</c:v>
                </c:pt>
                <c:pt idx="10">
                  <c:v>3655</c:v>
                </c:pt>
                <c:pt idx="11">
                  <c:v>833</c:v>
                </c:pt>
                <c:pt idx="12">
                  <c:v>1279</c:v>
                </c:pt>
                <c:pt idx="13">
                  <c:v>1031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86-4D5F-ADD9-375E95DB3F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HAMBURG ZWEI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30.04.2018</c:v>
                </c:pt>
                <c:pt idx="1">
                  <c:v>01.05.2018</c:v>
                </c:pt>
                <c:pt idx="2">
                  <c:v>02.05.2018</c:v>
                </c:pt>
                <c:pt idx="3">
                  <c:v>03.05.2018</c:v>
                </c:pt>
                <c:pt idx="4">
                  <c:v>04.05.2018</c:v>
                </c:pt>
                <c:pt idx="5">
                  <c:v>05.05.2018</c:v>
                </c:pt>
                <c:pt idx="6">
                  <c:v>06.05.2018</c:v>
                </c:pt>
                <c:pt idx="7">
                  <c:v>07.05.2018</c:v>
                </c:pt>
                <c:pt idx="8">
                  <c:v>08.05.2018</c:v>
                </c:pt>
                <c:pt idx="9">
                  <c:v>09.05.2018</c:v>
                </c:pt>
                <c:pt idx="10">
                  <c:v>10.05.2018</c:v>
                </c:pt>
                <c:pt idx="11">
                  <c:v>11.05.2018</c:v>
                </c:pt>
                <c:pt idx="12">
                  <c:v>12.05.2018</c:v>
                </c:pt>
                <c:pt idx="13">
                  <c:v>13.05.2018</c:v>
                </c:pt>
                <c:pt idx="14">
                  <c:v>14.05.2018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88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25</c:v>
                </c:pt>
                <c:pt idx="12">
                  <c:v>8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B86-4D5F-ADD9-375E95DB3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76344"/>
        <c:axId val="350381592"/>
      </c:lineChart>
      <c:catAx>
        <c:axId val="35037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1592"/>
        <c:crosses val="autoZero"/>
        <c:auto val="1"/>
        <c:lblAlgn val="ctr"/>
        <c:lblOffset val="100"/>
        <c:noMultiLvlLbl val="0"/>
      </c:catAx>
      <c:valAx>
        <c:axId val="35038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7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478</c:v>
                </c:pt>
                <c:pt idx="2">
                  <c:v>158</c:v>
                </c:pt>
                <c:pt idx="3">
                  <c:v>402</c:v>
                </c:pt>
                <c:pt idx="4">
                  <c:v>19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7-42D6-8C54-7B059E84FF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10</c:v>
                </c:pt>
                <c:pt idx="3">
                  <c:v>6</c:v>
                </c:pt>
                <c:pt idx="4">
                  <c:v>17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C7-42D6-8C54-7B059E84FF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13</c:v>
                </c:pt>
                <c:pt idx="2">
                  <c:v>9</c:v>
                </c:pt>
                <c:pt idx="3">
                  <c:v>16</c:v>
                </c:pt>
                <c:pt idx="4">
                  <c:v>56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C7-42D6-8C54-7B059E84FF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C7-42D6-8C54-7B059E84F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524736"/>
        <c:axId val="351521456"/>
      </c:barChart>
      <c:catAx>
        <c:axId val="35152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21456"/>
        <c:crosses val="autoZero"/>
        <c:auto val="1"/>
        <c:lblAlgn val="ctr"/>
        <c:lblOffset val="100"/>
        <c:noMultiLvlLbl val="0"/>
      </c:catAx>
      <c:valAx>
        <c:axId val="3515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2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942</c:v>
                </c:pt>
                <c:pt idx="1">
                  <c:v>21698</c:v>
                </c:pt>
                <c:pt idx="2">
                  <c:v>7717</c:v>
                </c:pt>
                <c:pt idx="3">
                  <c:v>28770</c:v>
                </c:pt>
                <c:pt idx="4">
                  <c:v>12727</c:v>
                </c:pt>
                <c:pt idx="5">
                  <c:v>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28-4A7D-961B-363F8AFF9E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171</c:v>
                </c:pt>
                <c:pt idx="1">
                  <c:v>1118</c:v>
                </c:pt>
                <c:pt idx="2">
                  <c:v>352</c:v>
                </c:pt>
                <c:pt idx="3">
                  <c:v>2268</c:v>
                </c:pt>
                <c:pt idx="4">
                  <c:v>2217</c:v>
                </c:pt>
                <c:pt idx="5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28-4A7D-961B-363F8AFF9E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</c:v>
                </c:pt>
                <c:pt idx="1">
                  <c:v>2961</c:v>
                </c:pt>
                <c:pt idx="2">
                  <c:v>707</c:v>
                </c:pt>
                <c:pt idx="3">
                  <c:v>3547</c:v>
                </c:pt>
                <c:pt idx="4">
                  <c:v>269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28-4A7D-961B-363F8AFF9E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</c:v>
                </c:pt>
                <c:pt idx="1">
                  <c:v>2194</c:v>
                </c:pt>
                <c:pt idx="2">
                  <c:v>854</c:v>
                </c:pt>
                <c:pt idx="3">
                  <c:v>2046</c:v>
                </c:pt>
                <c:pt idx="4">
                  <c:v>1101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28-4A7D-961B-363F8AFF9E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</c:v>
                </c:pt>
                <c:pt idx="1">
                  <c:v>4271</c:v>
                </c:pt>
                <c:pt idx="2">
                  <c:v>1727</c:v>
                </c:pt>
                <c:pt idx="3">
                  <c:v>3034</c:v>
                </c:pt>
                <c:pt idx="4">
                  <c:v>594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28-4A7D-961B-363F8AFF9E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</c:v>
                </c:pt>
                <c:pt idx="1">
                  <c:v>3114</c:v>
                </c:pt>
                <c:pt idx="2">
                  <c:v>729</c:v>
                </c:pt>
                <c:pt idx="3">
                  <c:v>3479</c:v>
                </c:pt>
                <c:pt idx="4">
                  <c:v>124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28-4A7D-961B-363F8AFF9E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700</c:v>
                </c:pt>
                <c:pt idx="1">
                  <c:v>11217</c:v>
                </c:pt>
                <c:pt idx="2">
                  <c:v>4063</c:v>
                </c:pt>
                <c:pt idx="3">
                  <c:v>15115</c:v>
                </c:pt>
                <c:pt idx="4">
                  <c:v>4337</c:v>
                </c:pt>
                <c:pt idx="5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28-4A7D-961B-363F8AFF9EA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Radio Hamburg</c:v>
                </c:pt>
                <c:pt idx="1">
                  <c:v>Hamburger Abendblatt</c:v>
                </c:pt>
                <c:pt idx="2">
                  <c:v>BILD Hamburg</c:v>
                </c:pt>
                <c:pt idx="3">
                  <c:v>Hamburger Morgenpost</c:v>
                </c:pt>
                <c:pt idx="4">
                  <c:v>NDR Hamburg</c:v>
                </c:pt>
                <c:pt idx="5">
                  <c:v>HAMBURG ZWEI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96</c:v>
                </c:pt>
                <c:pt idx="1">
                  <c:v>6089</c:v>
                </c:pt>
                <c:pt idx="2">
                  <c:v>3207</c:v>
                </c:pt>
                <c:pt idx="3">
                  <c:v>6872</c:v>
                </c:pt>
                <c:pt idx="4">
                  <c:v>9204</c:v>
                </c:pt>
                <c:pt idx="5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28-4A7D-961B-363F8AFF9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963792"/>
        <c:axId val="341964120"/>
      </c:barChart>
      <c:catAx>
        <c:axId val="34196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64120"/>
        <c:crosses val="autoZero"/>
        <c:auto val="1"/>
        <c:lblAlgn val="ctr"/>
        <c:lblOffset val="100"/>
        <c:noMultiLvlLbl val="0"/>
      </c:catAx>
      <c:valAx>
        <c:axId val="34196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6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7A6B4-0479-4467-8362-4204A86D7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4C873D-CA7F-4780-A340-AEC1BD9CC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60463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FEE7F-9FB1-41A0-8EDD-6026C9B1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Konkurrenzvergleich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AAAE5-A460-41FC-851D-123CEE26F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39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1164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223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714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945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743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48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8367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19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84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34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84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Hamburger Abendblatt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2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BILD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5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Hamburger Morgenpost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2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34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HAMBURG ZWEI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2.0221 %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09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925C2-611E-41E7-8AC9-32AB0A04D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49095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E488-4C25-480B-A5E3-978750083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0B0D7F-5CCD-4030-9B31-7E8CA7E26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525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D7896-BF9C-47A0-9084-253EE52F7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22338-BACF-4A20-A6CC-8BEEE364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8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BE1A3-7054-4CE4-BE1B-251C4ADA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1ACB23-9129-4ED6-9490-E91FE1FA44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3076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D9E1F-665A-4F07-80AC-67327EF25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E97FC-DC1A-4534-9913-59584BAF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37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50CD2-67ED-45BF-950C-87C3D710B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A0A28-BA67-47C4-B94D-C07887F56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91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23E41-54ED-4980-BF11-59C645FD2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8756A-55C0-4387-9986-62C74EC4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28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A36B-511A-4EF9-97C2-628097B5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CF7188-EE09-4B7B-ACEB-4E0BCAE9AD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598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E1A69-3C01-42EC-81CE-26FD8F4AA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B8372-2798-4EC6-920A-4557499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7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3C0B-FD22-4427-B9FB-4EBD1AD6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6846B-8186-473A-89B3-4922FC0633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9225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70D15-1686-4246-B696-B404D0323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D46-49FD-42DD-B849-836115CB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00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15383-880D-4794-982E-2BEC68FA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Likes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AC940-4A89-4A3C-B60D-D4615349C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222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33738-CCA2-4873-B085-9840CA797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089B2-FC35-48F9-87E4-9D47651E5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5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8C00-7406-4CDE-A05A-D177FA52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Comments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3024B-0295-4AC9-9619-BF01BF6889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606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269C1-5276-46EC-B745-62C3EACDC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A3FD3-82F2-456C-912F-AEA51A55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98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7097D-4834-4E41-81F7-8F090E6F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D8462C-451D-4F2F-B226-20FD9CEC76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2189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FB453-DB8B-4A3A-901E-8B85FC757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9441E-1EC2-4216-9951-0692503B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9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43F3-B803-44AB-BFB9-8497B4D6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öffentliche Daten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A7A7FD-E512-489A-B3CF-1C543FFF8B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90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58D11-080E-40AB-8524-16C622374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4343C-2EDA-45FA-94E0-3F99FF3E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86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725BA-F2D7-48F5-AED5-4A5A3F2C5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Tabelle - öffentliche Daten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19EE0-7C13-4DE1-A8F6-1FF96FFA1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171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79490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4767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70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28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342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993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09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822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4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2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1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Hamburger Morgenpost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2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Hamburger Abendblatt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2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HAMBURG ZWEI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44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BILD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66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E2276-BA48-412B-97FE-09F51FE6D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173813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25851-230B-40F9-80C2-F329B547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BFD3F6-759B-4DA0-AAB7-D20B827441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4543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F1CD6-7166-446B-A18F-7425DE850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5F4E2-023C-470E-8F97-DDB65CE2E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27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2924-BFB7-4BD2-8777-E1BAA6125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NDR - Hamburg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9B62E-C23C-4E34-828A-2689E2B04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80949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8475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897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778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8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6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Prellbock Altona - Unser Bahnhof bleibt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(4), Hamburger Morgenpost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69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DKP Hamburg-Nord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Critical Mass Offenbach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Block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(5), BILD Hamburg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6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Sabrina Metzler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5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48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Wusstestdu.es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1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Buttermilchmann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(2), Hamburger Morgenpost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92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 die deutsche Sprache retten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4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Bundesministerium für Antikapitalismus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264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7E6B7-3ED1-4A8D-8697-EE1370407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74643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6DC-1E57-41DF-A001-FE6E7B854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NDR - Hamburg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D33A9-43FE-489C-A378-7C773D94E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373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66238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9846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883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939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000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1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HSV: Projekt Abstieg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76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Combat Base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(1), Hamburger Morgenpost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74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Antifa Partnervermittlung GbR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05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1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Semjon Feuerstack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(1), Hamburger Morgenpost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51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SurgiVet OxyFire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6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Antifa - Frauen gegen patriotische "Retter"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9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Ralf's Terrier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7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 a m b u r g mutt sien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24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Cuxhaven - Duhnen - Döse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76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04D7A-15FF-4E6F-87C9-3DC871C04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302014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203E-3042-46F0-84AB-8F600F80F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NDR - Hamburg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3F38E-69F4-4AE7-B333-B42314A0F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104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11159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699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344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158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51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8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Gehirnsalat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9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Herz schlägt für den HSV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0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Norddeich Radio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2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Kulturforum am Hafen e.V.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7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Johnny Sichelschmied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25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B7EC9-DA25-4B2B-8E5B-8DF661D90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940583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27E40-0293-4265-9E90-1D27A37D9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C3507-BB5A-480E-BD1D-F4751E452A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720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790006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514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367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163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9090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038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626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9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09:05:46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Wusstet ihr von derartigen Gruppen?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Nach Schwarzwald-Tatort: Nazi-Siedler umzingeln auch Hamburg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5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- 2018-05-14 08:51:40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Wilhelm Simonsohn aus Bahrenfeld wird am 9.9. 99 Jahre alt - jetzt hat sich der ehemalige "Tante-Ju"-Pilot noch mal einen Traum erfüllt.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Wiedersehen mit der "Tante Ju"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15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540C4-3E78-4B8D-8E6A-8557DEAA6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3139723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ABF2C-CB24-4544-8276-0EB6FBAC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84A6F-71DA-474E-A45C-794AA458B7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076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852703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159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4284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910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0146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2748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821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60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08:46:19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der zweiten Bundesliga sollen die Tickets für den HSV um mehr als 15% günstiger werden.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Bernd Hoffmann: HSV-Tickets werden deutlich günstiger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57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08:39:39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direkte Wiederaufstieg des HSV ist für den Präsidenten des HSV e.V. offenbar kein Muss. Derzeit will Bernd Hoffmann keine sportlichen Ziele für das nächste Jahr ausgeben.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Bernd Hoffmann will HSV bei Wiederaufstieg Zeit geben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358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1C93E-FF3A-4C72-B830-8B0E2F278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3617397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1E18F-12F0-44BC-8DB4-6122B2EE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37E8E-0AA3-4FB3-9509-97342B20D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85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170183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101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6343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6595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504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8640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516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08:37:16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Ex-Publikumsliebling Maxi Beister ist Meister. Auch der HSV II und Rafael van der Vaart dürfen jeweils noch auf Titel hoffen. Hamburgs Profis mit Kicker-Tiefwerten.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KSC-Fans verspotten HSV im Volksparkstadion
abendblatt.de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5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 Hamburg - 2018-05-14 08:36:36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geht in Deutschland die Erdbeer-Saison los: Wie sind in diesem Jahr Preise und Qualität - der Erdbeer-Check.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Preise &amp; Qualität - Der große Erdbeer-Check
bild.de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9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29B7E-0BDD-417F-8BB4-564C68AA8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1844971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096B-A2A1-45E9-A95B-31A62994F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39FED-8660-42E2-91D7-B35818F9E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271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711442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112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3062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138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6064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2817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888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48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08:31:42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Radfahrerin ist bei einem Verkehrsunfall am Freitag schwer verletzt worden, als eine 46-Jährige sie mit ihrem Auto anfuhr.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Rote Ampel in Wandsbek ignoriert: Auto fährt Radfahrerin um – schwer verletzt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01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08:07:45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Kilometerlange Staus im Norden: Stillstand auf den Autobahnen A1 und A7. Innenstadt ist zum Ferienende dicht.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Stau behindert den Berufsverkehr in ganz Hamburg
abendblatt.de
Kilometerlange Staus im Norden: Stillstand auf den Autobahnen A1 und A7. Innenstadt ist zum Ferienende dicht.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63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F5666-D297-42A7-961C-9F0CB68B8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230630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1388-D056-468D-8CD9-04BEA848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E25D5-3D0D-49B7-99A7-1372B9BEE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523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349950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166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3993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4337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4957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601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077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58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07:29:02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Moderatorin, Künstlerin und Kneipenfrau hat sich einen Traum erfüllt – ein Leben auf dem Land. Und sie bringt Stimmung ins Dorf.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 lebt Tine Wittler in ihrer neuen Heimat im Wendland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7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07:28:57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Katze – beziehungsweise den Hund – sollte man nicht im Sack kaufen, das hat nun auch eine Tierhalterin im Südwesten Chinas feststellen müssen.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Besitzerin staunte nicht schlecht: Süßer Welpe entpuppt sich als 200-Kilo-Bär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30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65484-4B52-4AFF-8618-40860A8CC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2915183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7EA3-8DB2-4FD4-9B8D-51AE7F67C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6F68C-BCFF-49CB-8D25-BA6B5FC96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365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422846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05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4279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72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9538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544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062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9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06:58:38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Seniorin aus Hoheluft muss fast drei Viertel ihres Ruhegehalts für ihre Wohnung aufwenden. Bald wird sie zu teuer sein.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Wenn die Rente in Hamburg kaum noch für die Miete reicht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66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06:43:44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„Der Abstieg ist traurig, aber ich sehe den HSV auf dem richtigen Weg.“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Scholz, Lindenberg, Jarolim und Co.: Promis und Ex-Stars leiden und hoffen mit dem HSV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8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18D1E-644C-4E6E-B8B9-E969151C7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1559618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CB42D-3F33-48DA-ABA7-03C6F9EC7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51100-1285-4FE1-A010-3EA9DB50D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158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476603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065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9457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9357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63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4936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78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5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 Hamburg - 2018-05-14 06:28:55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Mann ist nach einer Kohlenmonoxid-Vergiftung gestorben, seine Frau wurde schwer verletzt in eine Klinik gebracht.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 hatte einen Grill mit in den Bus genommen - Mann stirbt nach Vergiftung in Campingbus
bild.de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53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06:27:05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Geflutete Keller, blockierte Bahnschienen – die Rettungskräfte kämpfen stundenlang gegen Gewitter. Konzert von Otto Waalkes abgesagt.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Heftiges Gewitter trifft Niedersachsen – Straßen überflutet
abendblatt.de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0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8B8BE-FAD5-4CE0-B3DC-FCACD519A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375953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CE03B-1E7A-48EB-95B4-6FFD77BA6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EAB7C-149B-4BEA-9A66-73A683482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575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4272516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577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0132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6343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1079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9387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098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0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06:12:15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sollte der Weg des HSV zurück auf die große Bühne führen.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HSV-Kommentar: Haltet diese Mannschaft zusammen!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38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05:55:51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Bis auf die Ausschreitungen von 100 Ultras war das letzte HSV-Kapitel im Oberhaus dem Rahmen angemessen: ein erstklassiger Abschied.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bittere Gang in die Zweite Liga: Ein Abstieg mit Anstand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62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5D17F-DC7C-47BD-A5DE-EFB41AD84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64683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7299-6881-4FAF-9B1B-2D385DC41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AB7E8E-DA17-402F-A710-6CB54573B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827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61421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467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657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7691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123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568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6653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2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- 2018-05-14 05:49:13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Frachtsegler "Avontuur" kehrt von seiner Reise zurück - mit Kaffee und Kakao aus der Karibik an Bord. Am Montag um 12 Uhr wird die Ladung im Hamburger Hafen per Hand gelöscht. 💪😅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"Avontuur" bringt karibische Köstlichkeiten
ndr.de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9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05:41:46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„Es wäre schon angenehm, wenn man sich irgendwann wieder trifft und sich nicht gerade verprügeln würde.“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Nach Liebes-Aus: Jetzt spricht Fitness-Bloggerin Sophia Thiel über den Trennungsschmerz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058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034CD-7CEC-4046-9487-1CADA7A82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4088319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A1F7-6140-4A11-8A31-564272AE2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90A4A5-0CAC-447F-BDA6-4F1EF30FC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84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4162154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829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8353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396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190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3455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694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4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- 2018-05-14 05:27:23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Zustand von Hamburgs Straßen gibt Anlass zur Sorge: Während auf den Hauptstraßen der Verfall gestoppt werden konnte, sind laut Senat Nebenstraßen in den Bezirken zunehmend marode. Welche Erfahrungen haben Sie gemacht?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Weiter Sanierungsbedarf auf Hamburgs Straßen
ndr.de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73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05:05:23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Gutachten geht von einer Erhöhung um mehr als 40 Prozent bis 2025 aus. Hafen belastet die Luftqualität in der Stadt immer mehr.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Lkw-Verkehr nimmt in Hamburg weiter drastisch zu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53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7B380-7BA8-4A3D-BB4D-A9656BA77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3919186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42A25-7CB7-44A6-9627-CC85B797D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52352-DF80-4A9B-B82E-317A7F50F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653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836680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317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5828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435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7506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2343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079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59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04:18:56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sprechen eine Gerichtsmedizinerin und ein Kulturanthropologe über das größte Rätsel der Menschheit.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Fragen des Lebens: Was kommt nach dem Tod?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5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- 2018-05-14 03:30:45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Genutzt wird das WC dennoch – und das sollte eigentlich bald ein Ende haben.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Stinke-Klo am Elbstrand: Das ist Hamburgs ekligste Toilette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197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899BF-FBA7-49CD-BB12-1360BBFCF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142405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2952-76DF-426D-BB89-284546B4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CA907-F254-4D92-9FEF-C414F37DD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78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4205080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163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2898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873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7405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6331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9652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6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- 2018-05-14 01:20:33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Bündnis für mehr Personal im Krankenhaus protestiert vor zwei Krankenhäusern. 2500 Pflegekräfte zusätzlich benötigt.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Klagemauern vor Kliniken gegen den Pflegenotstand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3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Morgenpost - 2018-05-13 22:00:17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„Wenn du mich vor vier Wochen gefragt hättest, ob wir absteigen, ich hätte ja gesagt.“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Hoffnung, Trauer, Wut: Achterbahn der Gefühle in der Fan-Kneipe
mopo.de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286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1614E-F206-4226-AC6D-D83BDD967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8563087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5CA64-88A0-4262-8E0C-F3B3F7E2C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NDR - Hamburg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72BD7-C6FD-4CC1-9AFD-017EB6B7D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711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95664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33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4563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239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9522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7236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674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 - 2018-05-13 21:53:28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Während Kapitän Sakai mit dem Club in die Zweite Liga gehen will, ist Diekmeier weg. Waldschmidt steht vor Wechsel.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geht, wer bleibt? Die Zukunft der HSV-Profis
abendblatt.de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48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10504-2FD5-41C2-B767-998FCF337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4001172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06CC-0907-436E-A4B2-AE2D3F21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A9817-FD6C-49AF-801F-7FFF6485A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442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7213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16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32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970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320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63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26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28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9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09:05:46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Wusstet ihr von derartigen Gruppen?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2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- 2018-05-14 08:51:40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Wilhelm Simonsohn aus Bahrenfeld wird am 9.9. 99 Jahre alt - jetzt hat sich der ehemalige "Tante-Ju"-Pilot noch mal einen Traum erfüllt.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7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08:46:19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zweiten Bundesliga sollen die Tickets für den HSV um mehr als 15% günstiger 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2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08:39:39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direkte Wiederaufstieg des HSV ist für den Präsidenten des HSV e.V. offenbar kein Muss. Derzeit will Bernd Hoffmann keine sportlichen Ziele für das nächste Jahr ausgeben.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654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FE3BB-A55B-43AF-8CDA-918816AEE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2534849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670A-A5B0-44B5-BBF9-2A7F5C6B3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3410B-0D54-48AA-9CA4-54D26687F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091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3726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390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986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926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541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084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037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861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5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08:37:16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Ex-Publikumsliebling Maxi Beister ist Meister. Auch der HSV II und Rafael van der Vaart dürfen jeweils noch auf Titel hoffen. Hamburgs Profis mit Kicker-Tiefwerten.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0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BILD Hamburg - 2018-05-14 08:36:36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geht in Deutschland die Erdbeer-Saison los: Wie sind in diesem Jahr Preise und Qualität - der Erdbeer-Check.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6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08:31:42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Radfahrerin ist bei einem Verkehrsunfall am Freitag schwer verletzt worden, als eine 46-Jährige sie mit ihrem Auto anfuhr.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4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08:07:45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Kilometerlange Staus im Norden: Stillstand auf den Autobahnen A1 und A7. Innenstadt ist zum Ferienende dicht.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5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AE3B5-EDC2-42EB-BA8C-56C6FB098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4250691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4CBA-BD53-47F7-9468-46ADF008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CFEBA-22C9-4C31-9D56-0E218C3EE5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650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78369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2630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751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51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069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631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733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970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80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07:29:02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Moderatorin, Künstlerin und Kneipenfrau hat sich einen Traum erfüllt – ein Leben auf dem Land. Und sie bringt Stimmung ins Dorf.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41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07:28:57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Katze – beziehungsweise den Hund – sollte man nicht im Sack kaufen, das hat nun auch eine Tierhalterin im Südwesten Chinas feststellen müssen.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1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06:58:38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Seniorin aus Hoheluft muss fast drei Viertel ihres Ruhegehalts für ihre Wohnung aufwenden. Bald wird sie zu teuer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57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06:43:44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„Der Abstieg ist traurig, aber ich sehe den HSV auf dem richtigen Weg.“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984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35B49-2F38-4D00-9425-4400A4B66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637417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F030D-B8F5-4EF7-B876-252C6A6B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46BF24-B3A9-4FF9-A0D5-2AD755F43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894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324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463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801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082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529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583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867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76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BILD Hamburg - 2018-05-14 06:28:55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Mann ist nach einer Kohlenmonoxid-Vergiftung gestorben, seine Frau wurde schwer verletzt in eine Klinik gebracht.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0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06:27:05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Geflutete Keller, blockierte Bahnschienen – die Rettungskräfte kämpfen stundenlang gegen Gewitter. Konzert von Otto Waalkes abgesagt.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8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06:12:15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sollte der Weg des HSV zurück auf die große Bühne führen.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3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05:55:51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Bis auf die Ausschreitungen von 100 Ultras war das letzte HSV-Kapitel im Oberhaus dem Rahmen angemessen: ein erstklassiger Abschied.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76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F9DA0-2AED-4933-A32D-0F9226334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1090978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A9AA-ACE7-49BF-9526-0D4E5DAE4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B63B7-810F-4B85-8A79-4CAAF17B8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284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44037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53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936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75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96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71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19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8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- 2018-05-14 05:49:13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Frachtsegler "Avontuur" kehrt von seiner Reise zurück - mit Kaffee und Kakao aus der Karibik an Bord. Am Montag um 12 Uhr wird die Ladung im Hamburger Hafen per Hand gelöscht. 💪😅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9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05:41:46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„Es wäre schon angenehm, wenn man sich irgendwann wieder trifft und sich nicht gerade verprügeln würde.“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- 2018-05-14 05:27:23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Zustand von Hamburgs Straßen gibt Anlass zur Sorge: Während auf den Hauptstraßen der Verfall gestoppt werden konnte, sind laut Senat Nebenstraßen in den Bezirken zunehmend marode. Welche Erfahrungen haben Sie gemacht?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3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05:05:23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Gutachten geht von einer Erhöhung um mehr als 40 Prozent bis 2025 aus. Hafen belastet die Luftqualität in der Stadt immer mehr.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31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40746-C54D-41B0-AE4A-6A5BEDEA6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3813156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841FC-E871-4767-877D-1B3745C0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5FE15-4919-4BD7-8FC8-43A5D6375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941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985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364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68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312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4629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25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87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75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3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04:18:56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sprechen eine Gerichtsmedizinerin und ein Kulturanthropologe über das größte Rätsel der Menschheit.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45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- 2018-05-14 03:30:45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Genutzt wird das WC dennoch – und das sollte eigentlich bald ein Ende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6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- 2018-05-14 01:20:33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Bündnis für mehr Personal im Krankenhaus protestiert vor zwei Krankenhäusern. 2500 Pflegekräfte zusätzlich benötigt.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8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Morgenpost - 2018-05-13 22:00:17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„Wenn du mich vor vier Wochen gefragt hättest, ob wir absteigen, ich hätte ja gesagt.“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874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02EE3-81AB-4DD1-8A9D-6A0A0B9A4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2052610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127FC-5C9B-4BD4-8528-4B7898BFE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NDR - Hamburg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7D0E3-B1A6-405C-97EE-6818972F4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715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9466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534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401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44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066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80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173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429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6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 Abendblatt - 2018-05-13 21:53:28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Während Kapitän Sakai mit dem Club in die Zweite Liga gehen will, ist Diekmeier weg. Waldschmidt steht vor Wechsel.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03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1D12F-D35B-47E1-9FAF-CBD448D54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30.04.2018 - 14.05.2018</a:t>
            </a:r>
          </a:p>
        </p:txBody>
      </p:sp>
    </p:spTree>
    <p:extLst>
      <p:ext uri="{BB962C8B-B14F-4D97-AF65-F5344CB8AC3E}">
        <p14:creationId xmlns:p14="http://schemas.microsoft.com/office/powerpoint/2010/main" val="2660739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1755</Words>
  <Application>Microsoft Office PowerPoint</Application>
  <PresentationFormat>On-screen Show (4:3)</PresentationFormat>
  <Paragraphs>863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MeFo - Facebook - öffentliche Daten</vt:lpstr>
      <vt:lpstr>Konkurrenzvergleich | NDR - Hamburg</vt:lpstr>
      <vt:lpstr>Facebook Fan Distribution | NDR - Hamburg</vt:lpstr>
      <vt:lpstr>Facebook Fans Total | NDR - Hamburg</vt:lpstr>
      <vt:lpstr>Facebook Fans Change Rate | NDR - Hamburg</vt:lpstr>
      <vt:lpstr>Facebook Own Posts | NDR - Hamburg</vt:lpstr>
      <vt:lpstr>Facebook Interaction Rate | NDR - Hamburg</vt:lpstr>
      <vt:lpstr>Likes | NDR - Hamburg</vt:lpstr>
      <vt:lpstr>Comments | NDR - Hamburg</vt:lpstr>
      <vt:lpstr>Shares | NDR - Hamburg</vt:lpstr>
      <vt:lpstr>Distributionstyp - öffentliche Daten | NDR - Hamburg</vt:lpstr>
      <vt:lpstr>Distributionstyp - Tabelle - öffentliche Daten | NDR - Hamburg</vt:lpstr>
      <vt:lpstr>Facebook Interactions Distribution | NDR - Hamburg</vt:lpstr>
      <vt:lpstr>Facebook Key Influencers | NDR - Hamburg - 1 of 3</vt:lpstr>
      <vt:lpstr>Facebook Key Influencers | NDR - Hamburg - 2 of 3</vt:lpstr>
      <vt:lpstr>Facebook Key Influencers | NDR - Hamburg - 3 of 3</vt:lpstr>
      <vt:lpstr>FB Posts - öffentliche Daten | NDR - Hamburg - 1 of 13</vt:lpstr>
      <vt:lpstr>FB Posts - öffentliche Daten | NDR - Hamburg - 2 of 13</vt:lpstr>
      <vt:lpstr>FB Posts - öffentliche Daten | NDR - Hamburg - 3 of 13</vt:lpstr>
      <vt:lpstr>FB Posts - öffentliche Daten | NDR - Hamburg - 4 of 13</vt:lpstr>
      <vt:lpstr>FB Posts - öffentliche Daten | NDR - Hamburg - 5 of 13</vt:lpstr>
      <vt:lpstr>FB Posts - öffentliche Daten | NDR - Hamburg - 6 of 13</vt:lpstr>
      <vt:lpstr>FB Posts - öffentliche Daten | NDR - Hamburg - 7 of 13</vt:lpstr>
      <vt:lpstr>FB Posts - öffentliche Daten | NDR - Hamburg - 8 of 13</vt:lpstr>
      <vt:lpstr>FB Posts - öffentliche Daten | NDR - Hamburg - 9 of 13</vt:lpstr>
      <vt:lpstr>FB Posts - öffentliche Daten | NDR - Hamburg - 10 of 13</vt:lpstr>
      <vt:lpstr>FB Posts - öffentliche Daten | NDR - Hamburg - 11 of 13</vt:lpstr>
      <vt:lpstr>FB Posts - öffentliche Daten | NDR - Hamburg - 12 of 13</vt:lpstr>
      <vt:lpstr>FB Posts - öffentliche Daten | NDR - Hamburg - 13 of 13</vt:lpstr>
      <vt:lpstr>Facebook Own Posts with Reactions Table | NDR - Hamburg - 1 of 7</vt:lpstr>
      <vt:lpstr>Facebook Own Posts with Reactions Table | NDR - Hamburg - 2 of 7</vt:lpstr>
      <vt:lpstr>Facebook Own Posts with Reactions Table | NDR - Hamburg - 3 of 7</vt:lpstr>
      <vt:lpstr>Facebook Own Posts with Reactions Table | NDR - Hamburg - 4 of 7</vt:lpstr>
      <vt:lpstr>Facebook Own Posts with Reactions Table | NDR - Hamburg - 5 of 7</vt:lpstr>
      <vt:lpstr>Facebook Own Posts with Reactions Table | NDR - Hamburg - 6 of 7</vt:lpstr>
      <vt:lpstr>Facebook Own Posts with Reactions Table | NDR - Hamburg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öffentliche Daten</dc:title>
  <dc:creator>Administrator</dc:creator>
  <cp:lastModifiedBy>Administrator</cp:lastModifiedBy>
  <cp:revision>1</cp:revision>
  <dcterms:created xsi:type="dcterms:W3CDTF">2018-05-15T07:38:52Z</dcterms:created>
  <dcterms:modified xsi:type="dcterms:W3CDTF">2018-05-15T07:40:06Z</dcterms:modified>
</cp:coreProperties>
</file>