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Sheet1!$A$2:$A$456</c:f>
              <c:strCache>
                <c:ptCount val="45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  <c:pt idx="451">
                  <c:v>28.03.2018</c:v>
                </c:pt>
                <c:pt idx="452">
                  <c:v>29.03.2018</c:v>
                </c:pt>
                <c:pt idx="453">
                  <c:v>30.03.2018</c:v>
                </c:pt>
                <c:pt idx="454">
                  <c:v>31.03.2018</c:v>
                </c:pt>
              </c:strCache>
            </c:strRef>
          </c:cat>
          <c:val>
            <c:numRef>
              <c:f>Sheet1!$B$2:$B$456</c:f>
              <c:numCache>
                <c:formatCode>General</c:formatCode>
                <c:ptCount val="455"/>
                <c:pt idx="0">
                  <c:v>141.38570000000001</c:v>
                </c:pt>
                <c:pt idx="1">
                  <c:v>182.2088</c:v>
                </c:pt>
                <c:pt idx="2">
                  <c:v>193.52330000000001</c:v>
                </c:pt>
                <c:pt idx="3">
                  <c:v>178.6593</c:v>
                </c:pt>
                <c:pt idx="4">
                  <c:v>160.8073</c:v>
                </c:pt>
                <c:pt idx="5">
                  <c:v>174.8613</c:v>
                </c:pt>
                <c:pt idx="6">
                  <c:v>143.97569999999999</c:v>
                </c:pt>
                <c:pt idx="7">
                  <c:v>167.68039999999999</c:v>
                </c:pt>
                <c:pt idx="8">
                  <c:v>164.39709999999999</c:v>
                </c:pt>
                <c:pt idx="9">
                  <c:v>114.414</c:v>
                </c:pt>
                <c:pt idx="10">
                  <c:v>113.5472</c:v>
                </c:pt>
                <c:pt idx="11">
                  <c:v>143.8329</c:v>
                </c:pt>
                <c:pt idx="12">
                  <c:v>128.64009999999999</c:v>
                </c:pt>
                <c:pt idx="13">
                  <c:v>119.3937</c:v>
                </c:pt>
                <c:pt idx="14">
                  <c:v>116.95659999999999</c:v>
                </c:pt>
                <c:pt idx="15">
                  <c:v>164.5735</c:v>
                </c:pt>
                <c:pt idx="16">
                  <c:v>109.101</c:v>
                </c:pt>
                <c:pt idx="17">
                  <c:v>113.96169999999999</c:v>
                </c:pt>
                <c:pt idx="18">
                  <c:v>153.73750000000001</c:v>
                </c:pt>
                <c:pt idx="19">
                  <c:v>131.69829999999999</c:v>
                </c:pt>
                <c:pt idx="20">
                  <c:v>148.0873</c:v>
                </c:pt>
                <c:pt idx="21">
                  <c:v>157.5341</c:v>
                </c:pt>
                <c:pt idx="22">
                  <c:v>188.79060000000001</c:v>
                </c:pt>
                <c:pt idx="23">
                  <c:v>148.4624</c:v>
                </c:pt>
                <c:pt idx="24">
                  <c:v>112.70659999999999</c:v>
                </c:pt>
                <c:pt idx="25">
                  <c:v>147.71360000000001</c:v>
                </c:pt>
                <c:pt idx="26">
                  <c:v>134.70089999999999</c:v>
                </c:pt>
                <c:pt idx="27">
                  <c:v>122.4349</c:v>
                </c:pt>
                <c:pt idx="28">
                  <c:v>143.66669999999999</c:v>
                </c:pt>
                <c:pt idx="29">
                  <c:v>119.9722</c:v>
                </c:pt>
                <c:pt idx="30">
                  <c:v>140.9699</c:v>
                </c:pt>
                <c:pt idx="31">
                  <c:v>116.8866</c:v>
                </c:pt>
                <c:pt idx="32">
                  <c:v>131.2569</c:v>
                </c:pt>
                <c:pt idx="33">
                  <c:v>127.1478</c:v>
                </c:pt>
                <c:pt idx="34">
                  <c:v>137.7235</c:v>
                </c:pt>
                <c:pt idx="35">
                  <c:v>143.0966</c:v>
                </c:pt>
                <c:pt idx="36">
                  <c:v>154.05289999999999</c:v>
                </c:pt>
                <c:pt idx="37">
                  <c:v>137.13990000000001</c:v>
                </c:pt>
                <c:pt idx="38">
                  <c:v>129.37209999999999</c:v>
                </c:pt>
                <c:pt idx="39">
                  <c:v>127.7449</c:v>
                </c:pt>
                <c:pt idx="40">
                  <c:v>166.6788</c:v>
                </c:pt>
                <c:pt idx="41">
                  <c:v>153.6523</c:v>
                </c:pt>
                <c:pt idx="42">
                  <c:v>159.0204</c:v>
                </c:pt>
                <c:pt idx="43">
                  <c:v>189.0635</c:v>
                </c:pt>
                <c:pt idx="44">
                  <c:v>92.240399999999994</c:v>
                </c:pt>
                <c:pt idx="45">
                  <c:v>146.85069999999999</c:v>
                </c:pt>
                <c:pt idx="46">
                  <c:v>212.19139999999999</c:v>
                </c:pt>
                <c:pt idx="47">
                  <c:v>259.98880000000003</c:v>
                </c:pt>
                <c:pt idx="48">
                  <c:v>263.68529999999998</c:v>
                </c:pt>
                <c:pt idx="49">
                  <c:v>316.97550000000001</c:v>
                </c:pt>
                <c:pt idx="50">
                  <c:v>308.91980000000001</c:v>
                </c:pt>
                <c:pt idx="51">
                  <c:v>243.1069</c:v>
                </c:pt>
                <c:pt idx="52">
                  <c:v>224.50110000000001</c:v>
                </c:pt>
                <c:pt idx="53">
                  <c:v>200.78440000000001</c:v>
                </c:pt>
                <c:pt idx="54">
                  <c:v>214.88249999999999</c:v>
                </c:pt>
                <c:pt idx="55">
                  <c:v>143.5642</c:v>
                </c:pt>
                <c:pt idx="56">
                  <c:v>138.12610000000001</c:v>
                </c:pt>
                <c:pt idx="57">
                  <c:v>180.74340000000001</c:v>
                </c:pt>
                <c:pt idx="58">
                  <c:v>145.6748</c:v>
                </c:pt>
                <c:pt idx="59">
                  <c:v>141.4049</c:v>
                </c:pt>
                <c:pt idx="60">
                  <c:v>173.08189999999999</c:v>
                </c:pt>
                <c:pt idx="61">
                  <c:v>199.07060000000001</c:v>
                </c:pt>
                <c:pt idx="62">
                  <c:v>184.0967</c:v>
                </c:pt>
                <c:pt idx="63">
                  <c:v>220.88820000000001</c:v>
                </c:pt>
                <c:pt idx="64">
                  <c:v>250.63890000000001</c:v>
                </c:pt>
                <c:pt idx="65">
                  <c:v>196.965</c:v>
                </c:pt>
                <c:pt idx="66">
                  <c:v>164.12880000000001</c:v>
                </c:pt>
                <c:pt idx="67">
                  <c:v>209.3965</c:v>
                </c:pt>
                <c:pt idx="68">
                  <c:v>163.48480000000001</c:v>
                </c:pt>
                <c:pt idx="69">
                  <c:v>161.3109</c:v>
                </c:pt>
                <c:pt idx="70">
                  <c:v>154.03039999999999</c:v>
                </c:pt>
                <c:pt idx="71">
                  <c:v>105.9935</c:v>
                </c:pt>
                <c:pt idx="72">
                  <c:v>233.35499999999999</c:v>
                </c:pt>
                <c:pt idx="73">
                  <c:v>145.2937</c:v>
                </c:pt>
                <c:pt idx="74">
                  <c:v>141.35640000000001</c:v>
                </c:pt>
                <c:pt idx="75">
                  <c:v>156.23060000000001</c:v>
                </c:pt>
                <c:pt idx="76">
                  <c:v>171.4914</c:v>
                </c:pt>
                <c:pt idx="77">
                  <c:v>197.2355</c:v>
                </c:pt>
                <c:pt idx="78">
                  <c:v>305.14960000000002</c:v>
                </c:pt>
                <c:pt idx="79">
                  <c:v>277.26170000000002</c:v>
                </c:pt>
                <c:pt idx="80">
                  <c:v>213.51910000000001</c:v>
                </c:pt>
                <c:pt idx="81">
                  <c:v>387.67720000000003</c:v>
                </c:pt>
                <c:pt idx="82">
                  <c:v>223.64920000000001</c:v>
                </c:pt>
                <c:pt idx="83">
                  <c:v>185.97900000000001</c:v>
                </c:pt>
                <c:pt idx="84">
                  <c:v>201.364</c:v>
                </c:pt>
                <c:pt idx="85">
                  <c:v>198.636</c:v>
                </c:pt>
                <c:pt idx="86">
                  <c:v>156.6611</c:v>
                </c:pt>
                <c:pt idx="87">
                  <c:v>151.4435</c:v>
                </c:pt>
                <c:pt idx="88">
                  <c:v>271.34449999999998</c:v>
                </c:pt>
                <c:pt idx="89">
                  <c:v>221.5625</c:v>
                </c:pt>
                <c:pt idx="90">
                  <c:v>201.94370000000001</c:v>
                </c:pt>
                <c:pt idx="91">
                  <c:v>227.96039999999999</c:v>
                </c:pt>
                <c:pt idx="92">
                  <c:v>270.87709999999998</c:v>
                </c:pt>
                <c:pt idx="93">
                  <c:v>206.2937</c:v>
                </c:pt>
                <c:pt idx="94">
                  <c:v>198.8004</c:v>
                </c:pt>
                <c:pt idx="95">
                  <c:v>259.43150000000003</c:v>
                </c:pt>
                <c:pt idx="96">
                  <c:v>344.2851</c:v>
                </c:pt>
                <c:pt idx="97">
                  <c:v>308.55880000000002</c:v>
                </c:pt>
                <c:pt idx="98">
                  <c:v>296.54320000000001</c:v>
                </c:pt>
                <c:pt idx="99">
                  <c:v>285.65640000000002</c:v>
                </c:pt>
                <c:pt idx="100">
                  <c:v>263.50920000000002</c:v>
                </c:pt>
                <c:pt idx="101">
                  <c:v>264.62299999999999</c:v>
                </c:pt>
                <c:pt idx="102">
                  <c:v>237.3476</c:v>
                </c:pt>
                <c:pt idx="103">
                  <c:v>238.8347</c:v>
                </c:pt>
                <c:pt idx="104">
                  <c:v>263.79390000000001</c:v>
                </c:pt>
                <c:pt idx="105">
                  <c:v>233.48159999999999</c:v>
                </c:pt>
                <c:pt idx="106">
                  <c:v>241.85310000000001</c:v>
                </c:pt>
                <c:pt idx="107">
                  <c:v>249.41220000000001</c:v>
                </c:pt>
                <c:pt idx="108">
                  <c:v>195.11429999999999</c:v>
                </c:pt>
                <c:pt idx="109">
                  <c:v>209.9511</c:v>
                </c:pt>
                <c:pt idx="110">
                  <c:v>175.54669999999999</c:v>
                </c:pt>
                <c:pt idx="111">
                  <c:v>164.09960000000001</c:v>
                </c:pt>
                <c:pt idx="112">
                  <c:v>183.32050000000001</c:v>
                </c:pt>
                <c:pt idx="113">
                  <c:v>248.39760000000001</c:v>
                </c:pt>
                <c:pt idx="114">
                  <c:v>218.7758</c:v>
                </c:pt>
                <c:pt idx="115">
                  <c:v>201.09270000000001</c:v>
                </c:pt>
                <c:pt idx="116">
                  <c:v>230.7304</c:v>
                </c:pt>
                <c:pt idx="117">
                  <c:v>247.83529999999999</c:v>
                </c:pt>
                <c:pt idx="118">
                  <c:v>212.5992</c:v>
                </c:pt>
                <c:pt idx="119">
                  <c:v>232.99199999999999</c:v>
                </c:pt>
                <c:pt idx="120">
                  <c:v>234.20400000000001</c:v>
                </c:pt>
                <c:pt idx="121">
                  <c:v>261.43400000000003</c:v>
                </c:pt>
                <c:pt idx="122">
                  <c:v>211.70400000000001</c:v>
                </c:pt>
                <c:pt idx="123">
                  <c:v>223.71</c:v>
                </c:pt>
                <c:pt idx="124">
                  <c:v>211.81440000000001</c:v>
                </c:pt>
                <c:pt idx="125">
                  <c:v>205.94409999999999</c:v>
                </c:pt>
                <c:pt idx="126">
                  <c:v>208.46019999999999</c:v>
                </c:pt>
                <c:pt idx="127">
                  <c:v>236.28229999999999</c:v>
                </c:pt>
                <c:pt idx="128">
                  <c:v>188.4513</c:v>
                </c:pt>
                <c:pt idx="129">
                  <c:v>183.3082</c:v>
                </c:pt>
                <c:pt idx="130">
                  <c:v>289.87479999999999</c:v>
                </c:pt>
                <c:pt idx="131">
                  <c:v>225.97219999999999</c:v>
                </c:pt>
                <c:pt idx="132">
                  <c:v>222.77979999999999</c:v>
                </c:pt>
                <c:pt idx="133">
                  <c:v>203.9802</c:v>
                </c:pt>
                <c:pt idx="134">
                  <c:v>231.6317</c:v>
                </c:pt>
                <c:pt idx="135">
                  <c:v>188.9802</c:v>
                </c:pt>
                <c:pt idx="136">
                  <c:v>185.62450000000001</c:v>
                </c:pt>
                <c:pt idx="137">
                  <c:v>207.91540000000001</c:v>
                </c:pt>
                <c:pt idx="138">
                  <c:v>201.75049999999999</c:v>
                </c:pt>
                <c:pt idx="139">
                  <c:v>178.8588</c:v>
                </c:pt>
                <c:pt idx="140">
                  <c:v>161.3569</c:v>
                </c:pt>
                <c:pt idx="141">
                  <c:v>190.47450000000001</c:v>
                </c:pt>
                <c:pt idx="142">
                  <c:v>211.2114</c:v>
                </c:pt>
                <c:pt idx="143">
                  <c:v>174.9512</c:v>
                </c:pt>
                <c:pt idx="144">
                  <c:v>283.92009999999999</c:v>
                </c:pt>
                <c:pt idx="145">
                  <c:v>355.25099999999998</c:v>
                </c:pt>
                <c:pt idx="146">
                  <c:v>284.66730000000001</c:v>
                </c:pt>
                <c:pt idx="147">
                  <c:v>215.19649999999999</c:v>
                </c:pt>
                <c:pt idx="148">
                  <c:v>256.4436</c:v>
                </c:pt>
                <c:pt idx="149">
                  <c:v>194.179</c:v>
                </c:pt>
                <c:pt idx="150">
                  <c:v>214.5934</c:v>
                </c:pt>
                <c:pt idx="151">
                  <c:v>248.1592</c:v>
                </c:pt>
                <c:pt idx="152">
                  <c:v>180.1163</c:v>
                </c:pt>
                <c:pt idx="153">
                  <c:v>153.5155</c:v>
                </c:pt>
                <c:pt idx="154">
                  <c:v>194.7176</c:v>
                </c:pt>
                <c:pt idx="155">
                  <c:v>196.0154</c:v>
                </c:pt>
                <c:pt idx="156">
                  <c:v>191.36490000000001</c:v>
                </c:pt>
                <c:pt idx="157">
                  <c:v>166.32820000000001</c:v>
                </c:pt>
                <c:pt idx="158">
                  <c:v>174.77690000000001</c:v>
                </c:pt>
                <c:pt idx="159">
                  <c:v>188.99619999999999</c:v>
                </c:pt>
                <c:pt idx="160">
                  <c:v>210.29900000000001</c:v>
                </c:pt>
                <c:pt idx="161">
                  <c:v>179.42160000000001</c:v>
                </c:pt>
                <c:pt idx="162">
                  <c:v>174.55770000000001</c:v>
                </c:pt>
                <c:pt idx="163">
                  <c:v>159.20230000000001</c:v>
                </c:pt>
                <c:pt idx="164">
                  <c:v>156.67359999999999</c:v>
                </c:pt>
                <c:pt idx="165">
                  <c:v>156.565</c:v>
                </c:pt>
                <c:pt idx="166">
                  <c:v>180.4248</c:v>
                </c:pt>
                <c:pt idx="167">
                  <c:v>173.44839999999999</c:v>
                </c:pt>
                <c:pt idx="168">
                  <c:v>192.7921</c:v>
                </c:pt>
                <c:pt idx="169">
                  <c:v>198.75470000000001</c:v>
                </c:pt>
                <c:pt idx="170">
                  <c:v>184.71719999999999</c:v>
                </c:pt>
                <c:pt idx="171">
                  <c:v>205.29159999999999</c:v>
                </c:pt>
                <c:pt idx="172">
                  <c:v>275.76159999999999</c:v>
                </c:pt>
                <c:pt idx="173">
                  <c:v>232.9888</c:v>
                </c:pt>
                <c:pt idx="174">
                  <c:v>237.74950000000001</c:v>
                </c:pt>
                <c:pt idx="175">
                  <c:v>300.52780000000001</c:v>
                </c:pt>
                <c:pt idx="176">
                  <c:v>327.01479999999998</c:v>
                </c:pt>
                <c:pt idx="177">
                  <c:v>293.7593</c:v>
                </c:pt>
                <c:pt idx="178">
                  <c:v>318.60930000000002</c:v>
                </c:pt>
                <c:pt idx="179">
                  <c:v>296.83949999999999</c:v>
                </c:pt>
                <c:pt idx="180">
                  <c:v>256.72739999999999</c:v>
                </c:pt>
                <c:pt idx="181">
                  <c:v>230.0737</c:v>
                </c:pt>
                <c:pt idx="182">
                  <c:v>214.744</c:v>
                </c:pt>
                <c:pt idx="183">
                  <c:v>259.48250000000002</c:v>
                </c:pt>
                <c:pt idx="184">
                  <c:v>179.9761</c:v>
                </c:pt>
                <c:pt idx="185">
                  <c:v>158.3364</c:v>
                </c:pt>
                <c:pt idx="186">
                  <c:v>178.69300000000001</c:v>
                </c:pt>
                <c:pt idx="187">
                  <c:v>148.13759999999999</c:v>
                </c:pt>
                <c:pt idx="188">
                  <c:v>277.1651</c:v>
                </c:pt>
                <c:pt idx="189">
                  <c:v>200.7491</c:v>
                </c:pt>
                <c:pt idx="190">
                  <c:v>181.49449999999999</c:v>
                </c:pt>
                <c:pt idx="191">
                  <c:v>156.815</c:v>
                </c:pt>
                <c:pt idx="192">
                  <c:v>154.3571</c:v>
                </c:pt>
                <c:pt idx="193">
                  <c:v>175.43960000000001</c:v>
                </c:pt>
                <c:pt idx="194">
                  <c:v>141.22669999999999</c:v>
                </c:pt>
                <c:pt idx="195">
                  <c:v>170.3272</c:v>
                </c:pt>
                <c:pt idx="196">
                  <c:v>165.6223</c:v>
                </c:pt>
                <c:pt idx="197">
                  <c:v>174.10579999999999</c:v>
                </c:pt>
                <c:pt idx="198">
                  <c:v>144.01089999999999</c:v>
                </c:pt>
                <c:pt idx="199">
                  <c:v>159.00729999999999</c:v>
                </c:pt>
                <c:pt idx="200">
                  <c:v>145.63210000000001</c:v>
                </c:pt>
                <c:pt idx="201">
                  <c:v>144.28960000000001</c:v>
                </c:pt>
                <c:pt idx="202">
                  <c:v>209.62430000000001</c:v>
                </c:pt>
                <c:pt idx="203">
                  <c:v>214.92769999999999</c:v>
                </c:pt>
                <c:pt idx="204">
                  <c:v>217.80289999999999</c:v>
                </c:pt>
                <c:pt idx="205">
                  <c:v>163.4014</c:v>
                </c:pt>
                <c:pt idx="206">
                  <c:v>170.58949999999999</c:v>
                </c:pt>
                <c:pt idx="207">
                  <c:v>221.29239999999999</c:v>
                </c:pt>
                <c:pt idx="208">
                  <c:v>173.33869999999999</c:v>
                </c:pt>
                <c:pt idx="209">
                  <c:v>181.75720000000001</c:v>
                </c:pt>
                <c:pt idx="210">
                  <c:v>171.87970000000001</c:v>
                </c:pt>
                <c:pt idx="211">
                  <c:v>184.01259999999999</c:v>
                </c:pt>
                <c:pt idx="212">
                  <c:v>143.0718</c:v>
                </c:pt>
                <c:pt idx="213">
                  <c:v>286.35840000000002</c:v>
                </c:pt>
                <c:pt idx="214">
                  <c:v>296.94450000000001</c:v>
                </c:pt>
                <c:pt idx="215">
                  <c:v>226.1643</c:v>
                </c:pt>
                <c:pt idx="216">
                  <c:v>230.49109999999999</c:v>
                </c:pt>
                <c:pt idx="217">
                  <c:v>243.893</c:v>
                </c:pt>
                <c:pt idx="218">
                  <c:v>282.81639999999999</c:v>
                </c:pt>
                <c:pt idx="219">
                  <c:v>239.62389999999999</c:v>
                </c:pt>
                <c:pt idx="220">
                  <c:v>194.738</c:v>
                </c:pt>
                <c:pt idx="221">
                  <c:v>150.44919999999999</c:v>
                </c:pt>
                <c:pt idx="222">
                  <c:v>152.75399999999999</c:v>
                </c:pt>
                <c:pt idx="223">
                  <c:v>145.61320000000001</c:v>
                </c:pt>
                <c:pt idx="224">
                  <c:v>154.65780000000001</c:v>
                </c:pt>
                <c:pt idx="225">
                  <c:v>168.1551</c:v>
                </c:pt>
                <c:pt idx="226">
                  <c:v>125.8556</c:v>
                </c:pt>
                <c:pt idx="227">
                  <c:v>135.67910000000001</c:v>
                </c:pt>
                <c:pt idx="228">
                  <c:v>139.2954</c:v>
                </c:pt>
                <c:pt idx="229">
                  <c:v>214.24690000000001</c:v>
                </c:pt>
                <c:pt idx="230">
                  <c:v>213.4761</c:v>
                </c:pt>
                <c:pt idx="231">
                  <c:v>183.13249999999999</c:v>
                </c:pt>
                <c:pt idx="232">
                  <c:v>203.3004</c:v>
                </c:pt>
                <c:pt idx="233">
                  <c:v>144.50880000000001</c:v>
                </c:pt>
                <c:pt idx="234">
                  <c:v>204.6808</c:v>
                </c:pt>
                <c:pt idx="235">
                  <c:v>240.01589999999999</c:v>
                </c:pt>
                <c:pt idx="236">
                  <c:v>312.47890000000001</c:v>
                </c:pt>
                <c:pt idx="237">
                  <c:v>241.80840000000001</c:v>
                </c:pt>
                <c:pt idx="238">
                  <c:v>245.8</c:v>
                </c:pt>
                <c:pt idx="239">
                  <c:v>282.16669999999999</c:v>
                </c:pt>
                <c:pt idx="240">
                  <c:v>236.26140000000001</c:v>
                </c:pt>
                <c:pt idx="241">
                  <c:v>242.66200000000001</c:v>
                </c:pt>
                <c:pt idx="242">
                  <c:v>275.92309999999998</c:v>
                </c:pt>
                <c:pt idx="243">
                  <c:v>273.78359999999998</c:v>
                </c:pt>
                <c:pt idx="244">
                  <c:v>230.62020000000001</c:v>
                </c:pt>
                <c:pt idx="245">
                  <c:v>217.23519999999999</c:v>
                </c:pt>
                <c:pt idx="246">
                  <c:v>228.11850000000001</c:v>
                </c:pt>
                <c:pt idx="247">
                  <c:v>155.89019999999999</c:v>
                </c:pt>
                <c:pt idx="248">
                  <c:v>137.19159999999999</c:v>
                </c:pt>
                <c:pt idx="249">
                  <c:v>168.892</c:v>
                </c:pt>
                <c:pt idx="250">
                  <c:v>160.87649999999999</c:v>
                </c:pt>
                <c:pt idx="251">
                  <c:v>169.6499</c:v>
                </c:pt>
                <c:pt idx="252">
                  <c:v>159.55879999999999</c:v>
                </c:pt>
                <c:pt idx="253">
                  <c:v>191.5986</c:v>
                </c:pt>
                <c:pt idx="254">
                  <c:v>161.08619999999999</c:v>
                </c:pt>
                <c:pt idx="255">
                  <c:v>132.809</c:v>
                </c:pt>
                <c:pt idx="256">
                  <c:v>162.36770000000001</c:v>
                </c:pt>
                <c:pt idx="257">
                  <c:v>201.21100000000001</c:v>
                </c:pt>
                <c:pt idx="258">
                  <c:v>160.9966</c:v>
                </c:pt>
                <c:pt idx="259">
                  <c:v>194.13679999999999</c:v>
                </c:pt>
                <c:pt idx="260">
                  <c:v>230.79490000000001</c:v>
                </c:pt>
                <c:pt idx="261">
                  <c:v>172.4949</c:v>
                </c:pt>
                <c:pt idx="262">
                  <c:v>173.05969999999999</c:v>
                </c:pt>
                <c:pt idx="263">
                  <c:v>156.7167</c:v>
                </c:pt>
                <c:pt idx="264">
                  <c:v>173.89949999999999</c:v>
                </c:pt>
                <c:pt idx="265">
                  <c:v>186.8896</c:v>
                </c:pt>
                <c:pt idx="266">
                  <c:v>192.1729</c:v>
                </c:pt>
                <c:pt idx="267">
                  <c:v>192.85929999999999</c:v>
                </c:pt>
                <c:pt idx="268">
                  <c:v>134.81530000000001</c:v>
                </c:pt>
                <c:pt idx="269">
                  <c:v>144.43899999999999</c:v>
                </c:pt>
                <c:pt idx="270">
                  <c:v>152.10319999999999</c:v>
                </c:pt>
                <c:pt idx="271">
                  <c:v>152.1943</c:v>
                </c:pt>
                <c:pt idx="272">
                  <c:v>145.63300000000001</c:v>
                </c:pt>
                <c:pt idx="273">
                  <c:v>159.20169999999999</c:v>
                </c:pt>
                <c:pt idx="274">
                  <c:v>165.5899</c:v>
                </c:pt>
                <c:pt idx="275">
                  <c:v>155.97139999999999</c:v>
                </c:pt>
                <c:pt idx="276">
                  <c:v>180.90100000000001</c:v>
                </c:pt>
                <c:pt idx="277">
                  <c:v>176.4204</c:v>
                </c:pt>
                <c:pt idx="278">
                  <c:v>181.90979999999999</c:v>
                </c:pt>
                <c:pt idx="279">
                  <c:v>223.04830000000001</c:v>
                </c:pt>
                <c:pt idx="280">
                  <c:v>276.4511</c:v>
                </c:pt>
                <c:pt idx="281">
                  <c:v>280.50409999999999</c:v>
                </c:pt>
                <c:pt idx="282">
                  <c:v>211.0813</c:v>
                </c:pt>
                <c:pt idx="283">
                  <c:v>218.0762</c:v>
                </c:pt>
                <c:pt idx="284">
                  <c:v>221.01490000000001</c:v>
                </c:pt>
                <c:pt idx="285">
                  <c:v>202.94059999999999</c:v>
                </c:pt>
                <c:pt idx="286">
                  <c:v>173.1944</c:v>
                </c:pt>
                <c:pt idx="287">
                  <c:v>199.4803</c:v>
                </c:pt>
                <c:pt idx="288">
                  <c:v>189.727</c:v>
                </c:pt>
                <c:pt idx="289">
                  <c:v>140.09540000000001</c:v>
                </c:pt>
                <c:pt idx="290">
                  <c:v>132.3218</c:v>
                </c:pt>
                <c:pt idx="291">
                  <c:v>211.62459999999999</c:v>
                </c:pt>
                <c:pt idx="292">
                  <c:v>192.7647</c:v>
                </c:pt>
                <c:pt idx="293">
                  <c:v>171.57839999999999</c:v>
                </c:pt>
                <c:pt idx="294">
                  <c:v>185.98859999999999</c:v>
                </c:pt>
                <c:pt idx="295">
                  <c:v>226.571</c:v>
                </c:pt>
                <c:pt idx="296">
                  <c:v>175.00980000000001</c:v>
                </c:pt>
                <c:pt idx="297">
                  <c:v>158.184</c:v>
                </c:pt>
                <c:pt idx="298">
                  <c:v>175.77070000000001</c:v>
                </c:pt>
                <c:pt idx="299">
                  <c:v>246.0795</c:v>
                </c:pt>
                <c:pt idx="301">
                  <c:v>600.75239999999997</c:v>
                </c:pt>
                <c:pt idx="302">
                  <c:v>304.96449999999999</c:v>
                </c:pt>
                <c:pt idx="303">
                  <c:v>209.88210000000001</c:v>
                </c:pt>
                <c:pt idx="304">
                  <c:v>255.559</c:v>
                </c:pt>
                <c:pt idx="305">
                  <c:v>280.25810000000001</c:v>
                </c:pt>
                <c:pt idx="306">
                  <c:v>302.04020000000003</c:v>
                </c:pt>
                <c:pt idx="307">
                  <c:v>323.87979999999999</c:v>
                </c:pt>
                <c:pt idx="308">
                  <c:v>244.65180000000001</c:v>
                </c:pt>
                <c:pt idx="309">
                  <c:v>299.9649</c:v>
                </c:pt>
                <c:pt idx="310">
                  <c:v>227.90430000000001</c:v>
                </c:pt>
                <c:pt idx="311">
                  <c:v>211.08920000000001</c:v>
                </c:pt>
                <c:pt idx="312">
                  <c:v>195.24010000000001</c:v>
                </c:pt>
                <c:pt idx="313">
                  <c:v>185.34289999999999</c:v>
                </c:pt>
                <c:pt idx="314">
                  <c:v>229.4066</c:v>
                </c:pt>
                <c:pt idx="315">
                  <c:v>272.23779999999999</c:v>
                </c:pt>
                <c:pt idx="316">
                  <c:v>271.25040000000001</c:v>
                </c:pt>
                <c:pt idx="317">
                  <c:v>186.28190000000001</c:v>
                </c:pt>
                <c:pt idx="318">
                  <c:v>183.32859999999999</c:v>
                </c:pt>
                <c:pt idx="319">
                  <c:v>267.57929999999999</c:v>
                </c:pt>
                <c:pt idx="320">
                  <c:v>277.05160000000001</c:v>
                </c:pt>
                <c:pt idx="321">
                  <c:v>217.28280000000001</c:v>
                </c:pt>
                <c:pt idx="322">
                  <c:v>234.9187</c:v>
                </c:pt>
                <c:pt idx="323">
                  <c:v>241.21559999999999</c:v>
                </c:pt>
                <c:pt idx="324">
                  <c:v>263.54669999999999</c:v>
                </c:pt>
                <c:pt idx="325">
                  <c:v>224.01400000000001</c:v>
                </c:pt>
                <c:pt idx="326">
                  <c:v>199.05269999999999</c:v>
                </c:pt>
                <c:pt idx="327">
                  <c:v>240.6198</c:v>
                </c:pt>
                <c:pt idx="328">
                  <c:v>257.56389999999999</c:v>
                </c:pt>
                <c:pt idx="329">
                  <c:v>246.98920000000001</c:v>
                </c:pt>
                <c:pt idx="330">
                  <c:v>254.51079999999999</c:v>
                </c:pt>
                <c:pt idx="331">
                  <c:v>178.89859999999999</c:v>
                </c:pt>
                <c:pt idx="332">
                  <c:v>170.07069999999999</c:v>
                </c:pt>
                <c:pt idx="333">
                  <c:v>188.5675</c:v>
                </c:pt>
                <c:pt idx="334">
                  <c:v>184.41739999999999</c:v>
                </c:pt>
                <c:pt idx="335">
                  <c:v>157.08699999999999</c:v>
                </c:pt>
                <c:pt idx="336">
                  <c:v>163.59540000000001</c:v>
                </c:pt>
                <c:pt idx="337">
                  <c:v>196.67330000000001</c:v>
                </c:pt>
                <c:pt idx="338">
                  <c:v>179.19820000000001</c:v>
                </c:pt>
                <c:pt idx="339">
                  <c:v>175.98480000000001</c:v>
                </c:pt>
                <c:pt idx="340">
                  <c:v>154.42619999999999</c:v>
                </c:pt>
                <c:pt idx="341">
                  <c:v>191.78720000000001</c:v>
                </c:pt>
                <c:pt idx="342">
                  <c:v>199.4879</c:v>
                </c:pt>
                <c:pt idx="343">
                  <c:v>210.5438</c:v>
                </c:pt>
                <c:pt idx="344">
                  <c:v>213.92599999999999</c:v>
                </c:pt>
                <c:pt idx="345">
                  <c:v>172.52940000000001</c:v>
                </c:pt>
                <c:pt idx="346">
                  <c:v>158.0873</c:v>
                </c:pt>
                <c:pt idx="347">
                  <c:v>180.01349999999999</c:v>
                </c:pt>
                <c:pt idx="348">
                  <c:v>204.10339999999999</c:v>
                </c:pt>
                <c:pt idx="349">
                  <c:v>182.19159999999999</c:v>
                </c:pt>
                <c:pt idx="350">
                  <c:v>185.55090000000001</c:v>
                </c:pt>
                <c:pt idx="351">
                  <c:v>210.30090000000001</c:v>
                </c:pt>
                <c:pt idx="352">
                  <c:v>181.3997</c:v>
                </c:pt>
                <c:pt idx="353">
                  <c:v>183.8877</c:v>
                </c:pt>
                <c:pt idx="354">
                  <c:v>176.50450000000001</c:v>
                </c:pt>
                <c:pt idx="355">
                  <c:v>172.33680000000001</c:v>
                </c:pt>
                <c:pt idx="356">
                  <c:v>165.14670000000001</c:v>
                </c:pt>
                <c:pt idx="357">
                  <c:v>193.20930000000001</c:v>
                </c:pt>
                <c:pt idx="358">
                  <c:v>159.06880000000001</c:v>
                </c:pt>
                <c:pt idx="359">
                  <c:v>165.64279999999999</c:v>
                </c:pt>
                <c:pt idx="360">
                  <c:v>180.00899999999999</c:v>
                </c:pt>
                <c:pt idx="361">
                  <c:v>181.92830000000001</c:v>
                </c:pt>
                <c:pt idx="362">
                  <c:v>169.05670000000001</c:v>
                </c:pt>
                <c:pt idx="363">
                  <c:v>161.3313</c:v>
                </c:pt>
                <c:pt idx="364">
                  <c:v>163.89400000000001</c:v>
                </c:pt>
                <c:pt idx="365">
                  <c:v>132.05520000000001</c:v>
                </c:pt>
                <c:pt idx="366">
                  <c:v>181.86869999999999</c:v>
                </c:pt>
                <c:pt idx="367">
                  <c:v>181.82990000000001</c:v>
                </c:pt>
                <c:pt idx="368">
                  <c:v>216.691</c:v>
                </c:pt>
                <c:pt idx="369">
                  <c:v>204.76300000000001</c:v>
                </c:pt>
                <c:pt idx="370">
                  <c:v>198.61850000000001</c:v>
                </c:pt>
                <c:pt idx="371">
                  <c:v>207.2336</c:v>
                </c:pt>
                <c:pt idx="372">
                  <c:v>249.53639999999999</c:v>
                </c:pt>
                <c:pt idx="373">
                  <c:v>166.8767</c:v>
                </c:pt>
                <c:pt idx="374">
                  <c:v>180.1917</c:v>
                </c:pt>
                <c:pt idx="375">
                  <c:v>211.30420000000001</c:v>
                </c:pt>
                <c:pt idx="376">
                  <c:v>242.42750000000001</c:v>
                </c:pt>
                <c:pt idx="377">
                  <c:v>237.06059999999999</c:v>
                </c:pt>
                <c:pt idx="378">
                  <c:v>236.89660000000001</c:v>
                </c:pt>
                <c:pt idx="379">
                  <c:v>263.61739999999998</c:v>
                </c:pt>
                <c:pt idx="380">
                  <c:v>192.87299999999999</c:v>
                </c:pt>
                <c:pt idx="381">
                  <c:v>189.22900000000001</c:v>
                </c:pt>
                <c:pt idx="382">
                  <c:v>194.58940000000001</c:v>
                </c:pt>
                <c:pt idx="383">
                  <c:v>232.0472</c:v>
                </c:pt>
                <c:pt idx="384">
                  <c:v>215.83699999999999</c:v>
                </c:pt>
                <c:pt idx="385">
                  <c:v>229.88290000000001</c:v>
                </c:pt>
                <c:pt idx="386">
                  <c:v>259.83019999999999</c:v>
                </c:pt>
                <c:pt idx="387">
                  <c:v>223.21780000000001</c:v>
                </c:pt>
                <c:pt idx="388">
                  <c:v>205.51750000000001</c:v>
                </c:pt>
                <c:pt idx="389">
                  <c:v>224.17660000000001</c:v>
                </c:pt>
                <c:pt idx="390">
                  <c:v>210.4315</c:v>
                </c:pt>
                <c:pt idx="391">
                  <c:v>257.87630000000001</c:v>
                </c:pt>
                <c:pt idx="392">
                  <c:v>272.60469999999998</c:v>
                </c:pt>
                <c:pt idx="393">
                  <c:v>306.3372</c:v>
                </c:pt>
                <c:pt idx="394">
                  <c:v>219.37350000000001</c:v>
                </c:pt>
                <c:pt idx="395">
                  <c:v>174.8125</c:v>
                </c:pt>
                <c:pt idx="396">
                  <c:v>299.1105</c:v>
                </c:pt>
                <c:pt idx="397">
                  <c:v>259.44409999999999</c:v>
                </c:pt>
                <c:pt idx="398">
                  <c:v>216.29570000000001</c:v>
                </c:pt>
                <c:pt idx="399">
                  <c:v>228.67250000000001</c:v>
                </c:pt>
                <c:pt idx="400">
                  <c:v>246.9333</c:v>
                </c:pt>
                <c:pt idx="401">
                  <c:v>189.1797</c:v>
                </c:pt>
                <c:pt idx="402">
                  <c:v>211.30680000000001</c:v>
                </c:pt>
                <c:pt idx="403">
                  <c:v>209.44720000000001</c:v>
                </c:pt>
                <c:pt idx="404">
                  <c:v>202.56209999999999</c:v>
                </c:pt>
                <c:pt idx="405">
                  <c:v>196.7312</c:v>
                </c:pt>
                <c:pt idx="406">
                  <c:v>201.7475</c:v>
                </c:pt>
                <c:pt idx="407">
                  <c:v>205.3175</c:v>
                </c:pt>
                <c:pt idx="408">
                  <c:v>90.122699999999995</c:v>
                </c:pt>
                <c:pt idx="409">
                  <c:v>212.4949</c:v>
                </c:pt>
                <c:pt idx="410">
                  <c:v>177.1371</c:v>
                </c:pt>
                <c:pt idx="411">
                  <c:v>277.30549999999999</c:v>
                </c:pt>
                <c:pt idx="412">
                  <c:v>185.07339999999999</c:v>
                </c:pt>
                <c:pt idx="413">
                  <c:v>225.41669999999999</c:v>
                </c:pt>
                <c:pt idx="414">
                  <c:v>236.19970000000001</c:v>
                </c:pt>
                <c:pt idx="415">
                  <c:v>241.50069999999999</c:v>
                </c:pt>
                <c:pt idx="416">
                  <c:v>235.5487</c:v>
                </c:pt>
                <c:pt idx="417">
                  <c:v>216.00139999999999</c:v>
                </c:pt>
                <c:pt idx="418">
                  <c:v>230.4049</c:v>
                </c:pt>
                <c:pt idx="419">
                  <c:v>218.4879</c:v>
                </c:pt>
                <c:pt idx="420">
                  <c:v>231.87180000000001</c:v>
                </c:pt>
                <c:pt idx="421">
                  <c:v>268.30340000000001</c:v>
                </c:pt>
                <c:pt idx="422">
                  <c:v>252.7784</c:v>
                </c:pt>
                <c:pt idx="423">
                  <c:v>232.05950000000001</c:v>
                </c:pt>
                <c:pt idx="424">
                  <c:v>251.27860000000001</c:v>
                </c:pt>
                <c:pt idx="425">
                  <c:v>241.3879</c:v>
                </c:pt>
                <c:pt idx="426">
                  <c:v>233.02119999999999</c:v>
                </c:pt>
                <c:pt idx="427">
                  <c:v>264.65350000000001</c:v>
                </c:pt>
                <c:pt idx="428">
                  <c:v>280.89150000000001</c:v>
                </c:pt>
                <c:pt idx="429">
                  <c:v>225.3826</c:v>
                </c:pt>
                <c:pt idx="430">
                  <c:v>235.2954</c:v>
                </c:pt>
                <c:pt idx="431">
                  <c:v>247.7637</c:v>
                </c:pt>
                <c:pt idx="432">
                  <c:v>212.01259999999999</c:v>
                </c:pt>
                <c:pt idx="433">
                  <c:v>210.66059999999999</c:v>
                </c:pt>
                <c:pt idx="434">
                  <c:v>257.5</c:v>
                </c:pt>
                <c:pt idx="435">
                  <c:v>257.24900000000002</c:v>
                </c:pt>
                <c:pt idx="436">
                  <c:v>217.90219999999999</c:v>
                </c:pt>
                <c:pt idx="437">
                  <c:v>198.76849999999999</c:v>
                </c:pt>
                <c:pt idx="438">
                  <c:v>216.06399999999999</c:v>
                </c:pt>
                <c:pt idx="439">
                  <c:v>212.5181</c:v>
                </c:pt>
                <c:pt idx="440">
                  <c:v>242.2784</c:v>
                </c:pt>
                <c:pt idx="441">
                  <c:v>264.93509999999998</c:v>
                </c:pt>
                <c:pt idx="442">
                  <c:v>265.6386</c:v>
                </c:pt>
                <c:pt idx="443">
                  <c:v>187.69659999999999</c:v>
                </c:pt>
                <c:pt idx="444">
                  <c:v>186.6234</c:v>
                </c:pt>
                <c:pt idx="445">
                  <c:v>189.25720000000001</c:v>
                </c:pt>
                <c:pt idx="446">
                  <c:v>213.32689999999999</c:v>
                </c:pt>
                <c:pt idx="447">
                  <c:v>114.1164</c:v>
                </c:pt>
                <c:pt idx="448">
                  <c:v>164.8974</c:v>
                </c:pt>
                <c:pt idx="449">
                  <c:v>201.8741</c:v>
                </c:pt>
                <c:pt idx="450">
                  <c:v>251.10810000000001</c:v>
                </c:pt>
                <c:pt idx="451">
                  <c:v>157.1052</c:v>
                </c:pt>
                <c:pt idx="452">
                  <c:v>185.70359999999999</c:v>
                </c:pt>
                <c:pt idx="453">
                  <c:v>186.12010000000001</c:v>
                </c:pt>
                <c:pt idx="454">
                  <c:v>201.27250000000001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15-43A4-A092-A399C5ABCF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Sheet1!$A$2:$A$456</c:f>
              <c:strCache>
                <c:ptCount val="455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  <c:pt idx="451">
                  <c:v>28.03.2018</c:v>
                </c:pt>
                <c:pt idx="452">
                  <c:v>29.03.2018</c:v>
                </c:pt>
                <c:pt idx="453">
                  <c:v>30.03.2018</c:v>
                </c:pt>
                <c:pt idx="454">
                  <c:v>31.03.2018</c:v>
                </c:pt>
              </c:strCache>
            </c:strRef>
          </c:cat>
          <c:val>
            <c:numRef>
              <c:f>Sheet1!$C$2:$C$456</c:f>
              <c:numCache>
                <c:formatCode>General</c:formatCode>
                <c:ptCount val="455"/>
                <c:pt idx="0">
                  <c:v>17.732099999999999</c:v>
                </c:pt>
                <c:pt idx="1">
                  <c:v>25.2455</c:v>
                </c:pt>
                <c:pt idx="2">
                  <c:v>26.200900000000001</c:v>
                </c:pt>
                <c:pt idx="3">
                  <c:v>25.348199999999999</c:v>
                </c:pt>
                <c:pt idx="4">
                  <c:v>23.776800000000001</c:v>
                </c:pt>
                <c:pt idx="5">
                  <c:v>25.839300000000001</c:v>
                </c:pt>
                <c:pt idx="6">
                  <c:v>26.608899999999998</c:v>
                </c:pt>
                <c:pt idx="7">
                  <c:v>35.088900000000002</c:v>
                </c:pt>
                <c:pt idx="8">
                  <c:v>40.022199999999998</c:v>
                </c:pt>
                <c:pt idx="9">
                  <c:v>33.008800000000001</c:v>
                </c:pt>
                <c:pt idx="10">
                  <c:v>42.471600000000002</c:v>
                </c:pt>
                <c:pt idx="11">
                  <c:v>32.973799999999997</c:v>
                </c:pt>
                <c:pt idx="12">
                  <c:v>28.685600000000001</c:v>
                </c:pt>
                <c:pt idx="13">
                  <c:v>27.0044</c:v>
                </c:pt>
                <c:pt idx="14">
                  <c:v>31.559000000000001</c:v>
                </c:pt>
                <c:pt idx="15">
                  <c:v>39.733600000000003</c:v>
                </c:pt>
                <c:pt idx="16">
                  <c:v>29.8261</c:v>
                </c:pt>
                <c:pt idx="17">
                  <c:v>31.219799999999999</c:v>
                </c:pt>
                <c:pt idx="18">
                  <c:v>33.353400000000001</c:v>
                </c:pt>
                <c:pt idx="19">
                  <c:v>26.495699999999999</c:v>
                </c:pt>
                <c:pt idx="20">
                  <c:v>29.564699999999998</c:v>
                </c:pt>
                <c:pt idx="21">
                  <c:v>32.698300000000003</c:v>
                </c:pt>
                <c:pt idx="22">
                  <c:v>42.961199999999998</c:v>
                </c:pt>
                <c:pt idx="23">
                  <c:v>32.366399999999999</c:v>
                </c:pt>
                <c:pt idx="24">
                  <c:v>38.329099999999997</c:v>
                </c:pt>
                <c:pt idx="25">
                  <c:v>38.881399999999999</c:v>
                </c:pt>
                <c:pt idx="26">
                  <c:v>31.610199999999999</c:v>
                </c:pt>
                <c:pt idx="27">
                  <c:v>27.9025</c:v>
                </c:pt>
                <c:pt idx="28">
                  <c:v>33.296599999999998</c:v>
                </c:pt>
                <c:pt idx="29">
                  <c:v>36.944899999999997</c:v>
                </c:pt>
                <c:pt idx="30">
                  <c:v>43.252099999999999</c:v>
                </c:pt>
                <c:pt idx="31">
                  <c:v>43.745800000000003</c:v>
                </c:pt>
                <c:pt idx="32">
                  <c:v>34.325000000000003</c:v>
                </c:pt>
                <c:pt idx="33">
                  <c:v>33.456400000000002</c:v>
                </c:pt>
                <c:pt idx="34">
                  <c:v>36.535299999999999</c:v>
                </c:pt>
                <c:pt idx="35">
                  <c:v>35.008299999999998</c:v>
                </c:pt>
                <c:pt idx="36">
                  <c:v>50.578499999999998</c:v>
                </c:pt>
                <c:pt idx="37">
                  <c:v>35.889800000000001</c:v>
                </c:pt>
                <c:pt idx="38">
                  <c:v>43.566800000000001</c:v>
                </c:pt>
                <c:pt idx="39">
                  <c:v>33.125500000000002</c:v>
                </c:pt>
                <c:pt idx="40">
                  <c:v>33.522300000000001</c:v>
                </c:pt>
                <c:pt idx="41">
                  <c:v>33.113399999999999</c:v>
                </c:pt>
                <c:pt idx="42">
                  <c:v>35.700400000000002</c:v>
                </c:pt>
                <c:pt idx="43">
                  <c:v>49.991900000000001</c:v>
                </c:pt>
                <c:pt idx="44">
                  <c:v>26.036100000000001</c:v>
                </c:pt>
                <c:pt idx="45">
                  <c:v>51.768900000000002</c:v>
                </c:pt>
                <c:pt idx="46">
                  <c:v>38.359699999999997</c:v>
                </c:pt>
                <c:pt idx="47">
                  <c:v>35.478400000000001</c:v>
                </c:pt>
                <c:pt idx="48">
                  <c:v>30.772500000000001</c:v>
                </c:pt>
                <c:pt idx="49">
                  <c:v>42.003900000000002</c:v>
                </c:pt>
                <c:pt idx="50">
                  <c:v>46.325499999999998</c:v>
                </c:pt>
                <c:pt idx="51">
                  <c:v>35.239199999999997</c:v>
                </c:pt>
                <c:pt idx="52">
                  <c:v>34.0745</c:v>
                </c:pt>
                <c:pt idx="53">
                  <c:v>34.4358</c:v>
                </c:pt>
                <c:pt idx="54">
                  <c:v>52.073399999999999</c:v>
                </c:pt>
                <c:pt idx="55">
                  <c:v>33.2896</c:v>
                </c:pt>
                <c:pt idx="56">
                  <c:v>34.945900000000002</c:v>
                </c:pt>
                <c:pt idx="57">
                  <c:v>45.895800000000001</c:v>
                </c:pt>
                <c:pt idx="58">
                  <c:v>38.231699999999996</c:v>
                </c:pt>
                <c:pt idx="59">
                  <c:v>37.357700000000001</c:v>
                </c:pt>
                <c:pt idx="60">
                  <c:v>37.896900000000002</c:v>
                </c:pt>
                <c:pt idx="61">
                  <c:v>44.572499999999998</c:v>
                </c:pt>
                <c:pt idx="62">
                  <c:v>35.255699999999997</c:v>
                </c:pt>
                <c:pt idx="63">
                  <c:v>33.5916</c:v>
                </c:pt>
                <c:pt idx="64">
                  <c:v>42.889299999999999</c:v>
                </c:pt>
                <c:pt idx="65">
                  <c:v>32.8626</c:v>
                </c:pt>
                <c:pt idx="66">
                  <c:v>32.813000000000002</c:v>
                </c:pt>
                <c:pt idx="67">
                  <c:v>34.038200000000003</c:v>
                </c:pt>
                <c:pt idx="68">
                  <c:v>33.8855</c:v>
                </c:pt>
                <c:pt idx="69">
                  <c:v>27.4695</c:v>
                </c:pt>
                <c:pt idx="70">
                  <c:v>25.118300000000001</c:v>
                </c:pt>
                <c:pt idx="71">
                  <c:v>20.3779</c:v>
                </c:pt>
                <c:pt idx="72">
                  <c:v>44.4313</c:v>
                </c:pt>
                <c:pt idx="73">
                  <c:v>27.755700000000001</c:v>
                </c:pt>
                <c:pt idx="74">
                  <c:v>26</c:v>
                </c:pt>
                <c:pt idx="75">
                  <c:v>26.274799999999999</c:v>
                </c:pt>
                <c:pt idx="76">
                  <c:v>24.228999999999999</c:v>
                </c:pt>
                <c:pt idx="77">
                  <c:v>26.167899999999999</c:v>
                </c:pt>
                <c:pt idx="78">
                  <c:v>25.160299999999999</c:v>
                </c:pt>
                <c:pt idx="79">
                  <c:v>24.5534</c:v>
                </c:pt>
                <c:pt idx="80">
                  <c:v>22.9389</c:v>
                </c:pt>
                <c:pt idx="81">
                  <c:v>52.442700000000002</c:v>
                </c:pt>
                <c:pt idx="82">
                  <c:v>33.9542</c:v>
                </c:pt>
                <c:pt idx="83">
                  <c:v>27.0763</c:v>
                </c:pt>
                <c:pt idx="84">
                  <c:v>26.9924</c:v>
                </c:pt>
                <c:pt idx="85">
                  <c:v>32.286299999999997</c:v>
                </c:pt>
                <c:pt idx="86">
                  <c:v>26.5534</c:v>
                </c:pt>
                <c:pt idx="87">
                  <c:v>25.824400000000001</c:v>
                </c:pt>
                <c:pt idx="88">
                  <c:v>33.049599999999998</c:v>
                </c:pt>
                <c:pt idx="89">
                  <c:v>28.839700000000001</c:v>
                </c:pt>
                <c:pt idx="90">
                  <c:v>26.793900000000001</c:v>
                </c:pt>
                <c:pt idx="91">
                  <c:v>28.904599999999999</c:v>
                </c:pt>
                <c:pt idx="92">
                  <c:v>33.851100000000002</c:v>
                </c:pt>
                <c:pt idx="93">
                  <c:v>29.671800000000001</c:v>
                </c:pt>
                <c:pt idx="94">
                  <c:v>31.629799999999999</c:v>
                </c:pt>
                <c:pt idx="95">
                  <c:v>33</c:v>
                </c:pt>
                <c:pt idx="96">
                  <c:v>30.5916</c:v>
                </c:pt>
                <c:pt idx="97">
                  <c:v>28.9084</c:v>
                </c:pt>
                <c:pt idx="98">
                  <c:v>27.919799999999999</c:v>
                </c:pt>
                <c:pt idx="99">
                  <c:v>30.5</c:v>
                </c:pt>
                <c:pt idx="100">
                  <c:v>30.709900000000001</c:v>
                </c:pt>
                <c:pt idx="101">
                  <c:v>32.087800000000001</c:v>
                </c:pt>
                <c:pt idx="102">
                  <c:v>29.0458</c:v>
                </c:pt>
                <c:pt idx="103">
                  <c:v>26.244299999999999</c:v>
                </c:pt>
                <c:pt idx="104">
                  <c:v>32.465600000000002</c:v>
                </c:pt>
                <c:pt idx="105">
                  <c:v>26.763400000000001</c:v>
                </c:pt>
                <c:pt idx="106">
                  <c:v>34.049599999999998</c:v>
                </c:pt>
                <c:pt idx="107">
                  <c:v>46.201500000000003</c:v>
                </c:pt>
                <c:pt idx="108">
                  <c:v>44.969700000000003</c:v>
                </c:pt>
                <c:pt idx="109">
                  <c:v>46.1509</c:v>
                </c:pt>
                <c:pt idx="110">
                  <c:v>40.172899999999998</c:v>
                </c:pt>
                <c:pt idx="111">
                  <c:v>45.157899999999998</c:v>
                </c:pt>
                <c:pt idx="112">
                  <c:v>60.0075</c:v>
                </c:pt>
                <c:pt idx="113">
                  <c:v>66.526300000000006</c:v>
                </c:pt>
                <c:pt idx="114">
                  <c:v>48.116500000000002</c:v>
                </c:pt>
                <c:pt idx="115">
                  <c:v>47.902299999999997</c:v>
                </c:pt>
                <c:pt idx="116">
                  <c:v>47.360900000000001</c:v>
                </c:pt>
                <c:pt idx="117">
                  <c:v>43.665399999999998</c:v>
                </c:pt>
                <c:pt idx="118">
                  <c:v>39.090200000000003</c:v>
                </c:pt>
                <c:pt idx="119">
                  <c:v>36.601500000000001</c:v>
                </c:pt>
                <c:pt idx="120">
                  <c:v>38.748100000000001</c:v>
                </c:pt>
                <c:pt idx="121">
                  <c:v>45.808300000000003</c:v>
                </c:pt>
                <c:pt idx="122">
                  <c:v>36.142899999999997</c:v>
                </c:pt>
                <c:pt idx="123">
                  <c:v>35.139099999999999</c:v>
                </c:pt>
                <c:pt idx="124">
                  <c:v>33.793199999999999</c:v>
                </c:pt>
                <c:pt idx="125">
                  <c:v>32.548900000000003</c:v>
                </c:pt>
                <c:pt idx="126">
                  <c:v>32.1873</c:v>
                </c:pt>
                <c:pt idx="127">
                  <c:v>42.101100000000002</c:v>
                </c:pt>
                <c:pt idx="128">
                  <c:v>37.861400000000003</c:v>
                </c:pt>
                <c:pt idx="129">
                  <c:v>34.340800000000002</c:v>
                </c:pt>
                <c:pt idx="130">
                  <c:v>30.378299999999999</c:v>
                </c:pt>
                <c:pt idx="131">
                  <c:v>29.0075</c:v>
                </c:pt>
                <c:pt idx="132">
                  <c:v>31.6493</c:v>
                </c:pt>
                <c:pt idx="133">
                  <c:v>31.556000000000001</c:v>
                </c:pt>
                <c:pt idx="134">
                  <c:v>34.212699999999998</c:v>
                </c:pt>
                <c:pt idx="135">
                  <c:v>26.041</c:v>
                </c:pt>
                <c:pt idx="136">
                  <c:v>27.429099999999998</c:v>
                </c:pt>
                <c:pt idx="137">
                  <c:v>23.731300000000001</c:v>
                </c:pt>
                <c:pt idx="138">
                  <c:v>23.8657</c:v>
                </c:pt>
                <c:pt idx="139">
                  <c:v>27.656700000000001</c:v>
                </c:pt>
                <c:pt idx="140">
                  <c:v>25.544799999999999</c:v>
                </c:pt>
                <c:pt idx="141">
                  <c:v>27.388100000000001</c:v>
                </c:pt>
                <c:pt idx="142">
                  <c:v>27.309699999999999</c:v>
                </c:pt>
                <c:pt idx="143">
                  <c:v>24.085799999999999</c:v>
                </c:pt>
                <c:pt idx="144">
                  <c:v>21.802199999999999</c:v>
                </c:pt>
                <c:pt idx="145">
                  <c:v>28.048500000000001</c:v>
                </c:pt>
                <c:pt idx="146">
                  <c:v>21.798500000000001</c:v>
                </c:pt>
                <c:pt idx="147">
                  <c:v>21.768699999999999</c:v>
                </c:pt>
                <c:pt idx="148">
                  <c:v>28.1082</c:v>
                </c:pt>
                <c:pt idx="149">
                  <c:v>23.936599999999999</c:v>
                </c:pt>
                <c:pt idx="150">
                  <c:v>24.417899999999999</c:v>
                </c:pt>
                <c:pt idx="151">
                  <c:v>21.876899999999999</c:v>
                </c:pt>
                <c:pt idx="152">
                  <c:v>20.955200000000001</c:v>
                </c:pt>
                <c:pt idx="153">
                  <c:v>17.4925</c:v>
                </c:pt>
                <c:pt idx="154">
                  <c:v>19.570900000000002</c:v>
                </c:pt>
                <c:pt idx="155">
                  <c:v>25.2836</c:v>
                </c:pt>
                <c:pt idx="156">
                  <c:v>27.820900000000002</c:v>
                </c:pt>
                <c:pt idx="157">
                  <c:v>22.623100000000001</c:v>
                </c:pt>
                <c:pt idx="158">
                  <c:v>22.656700000000001</c:v>
                </c:pt>
                <c:pt idx="159">
                  <c:v>19.395499999999998</c:v>
                </c:pt>
                <c:pt idx="160">
                  <c:v>18.970099999999999</c:v>
                </c:pt>
                <c:pt idx="161">
                  <c:v>20.5</c:v>
                </c:pt>
                <c:pt idx="162">
                  <c:v>24.231300000000001</c:v>
                </c:pt>
                <c:pt idx="163">
                  <c:v>21.421600000000002</c:v>
                </c:pt>
                <c:pt idx="164">
                  <c:v>32.213999999999999</c:v>
                </c:pt>
                <c:pt idx="165">
                  <c:v>24.1004</c:v>
                </c:pt>
                <c:pt idx="166">
                  <c:v>23.496500000000001</c:v>
                </c:pt>
                <c:pt idx="167">
                  <c:v>24.450700000000001</c:v>
                </c:pt>
                <c:pt idx="168">
                  <c:v>21.0456</c:v>
                </c:pt>
                <c:pt idx="169">
                  <c:v>25.308800000000002</c:v>
                </c:pt>
                <c:pt idx="170">
                  <c:v>19.600000000000001</c:v>
                </c:pt>
                <c:pt idx="171">
                  <c:v>26.857600000000001</c:v>
                </c:pt>
                <c:pt idx="172">
                  <c:v>23.247499999999999</c:v>
                </c:pt>
                <c:pt idx="173">
                  <c:v>19.571899999999999</c:v>
                </c:pt>
                <c:pt idx="174">
                  <c:v>20.093599999999999</c:v>
                </c:pt>
                <c:pt idx="175">
                  <c:v>20.2742</c:v>
                </c:pt>
                <c:pt idx="176">
                  <c:v>26.177299999999999</c:v>
                </c:pt>
                <c:pt idx="177">
                  <c:v>22.1873</c:v>
                </c:pt>
                <c:pt idx="178">
                  <c:v>31.890699999999999</c:v>
                </c:pt>
                <c:pt idx="179">
                  <c:v>29.593499999999999</c:v>
                </c:pt>
                <c:pt idx="180">
                  <c:v>22.133299999999998</c:v>
                </c:pt>
                <c:pt idx="181">
                  <c:v>21.368300000000001</c:v>
                </c:pt>
                <c:pt idx="182">
                  <c:v>23.7746</c:v>
                </c:pt>
                <c:pt idx="183">
                  <c:v>28.1175</c:v>
                </c:pt>
                <c:pt idx="184">
                  <c:v>27.0472</c:v>
                </c:pt>
                <c:pt idx="185">
                  <c:v>29.736000000000001</c:v>
                </c:pt>
                <c:pt idx="186">
                  <c:v>23.102499999999999</c:v>
                </c:pt>
                <c:pt idx="187">
                  <c:v>20.304300000000001</c:v>
                </c:pt>
                <c:pt idx="188">
                  <c:v>19.7484</c:v>
                </c:pt>
                <c:pt idx="189">
                  <c:v>21.1584</c:v>
                </c:pt>
                <c:pt idx="190">
                  <c:v>28.428599999999999</c:v>
                </c:pt>
                <c:pt idx="191">
                  <c:v>30.9785</c:v>
                </c:pt>
                <c:pt idx="192">
                  <c:v>40.604900000000001</c:v>
                </c:pt>
                <c:pt idx="193">
                  <c:v>29.854099999999999</c:v>
                </c:pt>
                <c:pt idx="194">
                  <c:v>23.103300000000001</c:v>
                </c:pt>
                <c:pt idx="195">
                  <c:v>27.896699999999999</c:v>
                </c:pt>
                <c:pt idx="196">
                  <c:v>29.4863</c:v>
                </c:pt>
                <c:pt idx="197">
                  <c:v>35.936199999999999</c:v>
                </c:pt>
                <c:pt idx="198">
                  <c:v>31.0243</c:v>
                </c:pt>
                <c:pt idx="199">
                  <c:v>28.451499999999999</c:v>
                </c:pt>
                <c:pt idx="200">
                  <c:v>28.021100000000001</c:v>
                </c:pt>
                <c:pt idx="201">
                  <c:v>24.322299999999998</c:v>
                </c:pt>
                <c:pt idx="202">
                  <c:v>35.6205</c:v>
                </c:pt>
                <c:pt idx="203">
                  <c:v>32.1355</c:v>
                </c:pt>
                <c:pt idx="204">
                  <c:v>35.3705</c:v>
                </c:pt>
                <c:pt idx="205">
                  <c:v>35.259</c:v>
                </c:pt>
                <c:pt idx="206">
                  <c:v>49.378</c:v>
                </c:pt>
                <c:pt idx="207">
                  <c:v>38.944800000000001</c:v>
                </c:pt>
                <c:pt idx="208">
                  <c:v>33.825200000000002</c:v>
                </c:pt>
                <c:pt idx="209">
                  <c:v>29.727799999999998</c:v>
                </c:pt>
                <c:pt idx="210">
                  <c:v>30.424099999999999</c:v>
                </c:pt>
                <c:pt idx="211">
                  <c:v>38.011499999999998</c:v>
                </c:pt>
                <c:pt idx="212">
                  <c:v>31.527200000000001</c:v>
                </c:pt>
                <c:pt idx="213">
                  <c:v>41.095500000000001</c:v>
                </c:pt>
                <c:pt idx="214">
                  <c:v>34.162100000000002</c:v>
                </c:pt>
                <c:pt idx="215">
                  <c:v>31.851600000000001</c:v>
                </c:pt>
                <c:pt idx="216">
                  <c:v>28.241800000000001</c:v>
                </c:pt>
                <c:pt idx="217">
                  <c:v>31.214300000000001</c:v>
                </c:pt>
                <c:pt idx="218">
                  <c:v>36.255499999999998</c:v>
                </c:pt>
                <c:pt idx="219">
                  <c:v>41.321399999999997</c:v>
                </c:pt>
                <c:pt idx="220">
                  <c:v>69.212400000000002</c:v>
                </c:pt>
                <c:pt idx="221">
                  <c:v>91.086799999999997</c:v>
                </c:pt>
                <c:pt idx="222">
                  <c:v>79.645700000000005</c:v>
                </c:pt>
                <c:pt idx="223">
                  <c:v>86.288700000000006</c:v>
                </c:pt>
                <c:pt idx="224">
                  <c:v>67.383200000000002</c:v>
                </c:pt>
                <c:pt idx="225">
                  <c:v>64.614199999999997</c:v>
                </c:pt>
                <c:pt idx="226">
                  <c:v>73.364800000000002</c:v>
                </c:pt>
                <c:pt idx="227">
                  <c:v>79.473799999999997</c:v>
                </c:pt>
                <c:pt idx="228">
                  <c:v>80.992199999999997</c:v>
                </c:pt>
                <c:pt idx="229">
                  <c:v>83.030699999999996</c:v>
                </c:pt>
                <c:pt idx="230">
                  <c:v>85.867000000000004</c:v>
                </c:pt>
                <c:pt idx="231">
                  <c:v>75.675200000000004</c:v>
                </c:pt>
                <c:pt idx="232">
                  <c:v>85.501300000000001</c:v>
                </c:pt>
                <c:pt idx="233">
                  <c:v>49.372399999999999</c:v>
                </c:pt>
                <c:pt idx="234">
                  <c:v>92.605599999999995</c:v>
                </c:pt>
                <c:pt idx="235">
                  <c:v>74.030199999999994</c:v>
                </c:pt>
                <c:pt idx="236">
                  <c:v>69.243200000000002</c:v>
                </c:pt>
                <c:pt idx="237">
                  <c:v>72.784099999999995</c:v>
                </c:pt>
                <c:pt idx="238">
                  <c:v>85.101699999999994</c:v>
                </c:pt>
                <c:pt idx="239">
                  <c:v>78.895799999999994</c:v>
                </c:pt>
                <c:pt idx="240">
                  <c:v>60.4604</c:v>
                </c:pt>
                <c:pt idx="241">
                  <c:v>84.761700000000005</c:v>
                </c:pt>
                <c:pt idx="242">
                  <c:v>85.906000000000006</c:v>
                </c:pt>
                <c:pt idx="243">
                  <c:v>77.354799999999997</c:v>
                </c:pt>
                <c:pt idx="244">
                  <c:v>60.861899999999999</c:v>
                </c:pt>
                <c:pt idx="245">
                  <c:v>57.35</c:v>
                </c:pt>
                <c:pt idx="246">
                  <c:v>65.313500000000005</c:v>
                </c:pt>
                <c:pt idx="247">
                  <c:v>62.882100000000001</c:v>
                </c:pt>
                <c:pt idx="248">
                  <c:v>72.707300000000004</c:v>
                </c:pt>
                <c:pt idx="249">
                  <c:v>69.631900000000002</c:v>
                </c:pt>
                <c:pt idx="250">
                  <c:v>56.508000000000003</c:v>
                </c:pt>
                <c:pt idx="251">
                  <c:v>53.064100000000003</c:v>
                </c:pt>
                <c:pt idx="252">
                  <c:v>51.688800000000001</c:v>
                </c:pt>
                <c:pt idx="253">
                  <c:v>56.418799999999997</c:v>
                </c:pt>
                <c:pt idx="254">
                  <c:v>53.722099999999998</c:v>
                </c:pt>
                <c:pt idx="255">
                  <c:v>72.587100000000007</c:v>
                </c:pt>
                <c:pt idx="256">
                  <c:v>66.240099999999998</c:v>
                </c:pt>
                <c:pt idx="257">
                  <c:v>90.603499999999997</c:v>
                </c:pt>
                <c:pt idx="258">
                  <c:v>86.3018</c:v>
                </c:pt>
                <c:pt idx="259">
                  <c:v>106.7885</c:v>
                </c:pt>
                <c:pt idx="260">
                  <c:v>164.28190000000001</c:v>
                </c:pt>
                <c:pt idx="261">
                  <c:v>114.53959999999999</c:v>
                </c:pt>
                <c:pt idx="262">
                  <c:v>93.417900000000003</c:v>
                </c:pt>
                <c:pt idx="263">
                  <c:v>61.028199999999998</c:v>
                </c:pt>
                <c:pt idx="264">
                  <c:v>84.390500000000003</c:v>
                </c:pt>
                <c:pt idx="265">
                  <c:v>72.123599999999996</c:v>
                </c:pt>
                <c:pt idx="266">
                  <c:v>62.436</c:v>
                </c:pt>
                <c:pt idx="267">
                  <c:v>57.251600000000003</c:v>
                </c:pt>
                <c:pt idx="268">
                  <c:v>38.214799999999997</c:v>
                </c:pt>
                <c:pt idx="269">
                  <c:v>52.402999999999999</c:v>
                </c:pt>
                <c:pt idx="270">
                  <c:v>43.072499999999998</c:v>
                </c:pt>
                <c:pt idx="271">
                  <c:v>38.721299999999999</c:v>
                </c:pt>
                <c:pt idx="272">
                  <c:v>36.336199999999998</c:v>
                </c:pt>
                <c:pt idx="273">
                  <c:v>39.993600000000001</c:v>
                </c:pt>
                <c:pt idx="274">
                  <c:v>49.242600000000003</c:v>
                </c:pt>
                <c:pt idx="275">
                  <c:v>61.797899999999998</c:v>
                </c:pt>
                <c:pt idx="276">
                  <c:v>111.36499999999999</c:v>
                </c:pt>
                <c:pt idx="277">
                  <c:v>76.769900000000007</c:v>
                </c:pt>
                <c:pt idx="278">
                  <c:v>79.525099999999995</c:v>
                </c:pt>
                <c:pt idx="279">
                  <c:v>72.387</c:v>
                </c:pt>
                <c:pt idx="280">
                  <c:v>75.715500000000006</c:v>
                </c:pt>
                <c:pt idx="281">
                  <c:v>82.732200000000006</c:v>
                </c:pt>
                <c:pt idx="282">
                  <c:v>81.501000000000005</c:v>
                </c:pt>
                <c:pt idx="283">
                  <c:v>85.942099999999996</c:v>
                </c:pt>
                <c:pt idx="284">
                  <c:v>73.603700000000003</c:v>
                </c:pt>
                <c:pt idx="285">
                  <c:v>64.824600000000004</c:v>
                </c:pt>
                <c:pt idx="286">
                  <c:v>62.657299999999999</c:v>
                </c:pt>
                <c:pt idx="287">
                  <c:v>71.350099999999998</c:v>
                </c:pt>
                <c:pt idx="288">
                  <c:v>96.410499999999999</c:v>
                </c:pt>
                <c:pt idx="289">
                  <c:v>71.293800000000005</c:v>
                </c:pt>
                <c:pt idx="290">
                  <c:v>89.001999999999995</c:v>
                </c:pt>
                <c:pt idx="291">
                  <c:v>69.1417</c:v>
                </c:pt>
                <c:pt idx="292">
                  <c:v>58.561399999999999</c:v>
                </c:pt>
                <c:pt idx="293">
                  <c:v>53.177399999999999</c:v>
                </c:pt>
                <c:pt idx="294">
                  <c:v>52.708199999999998</c:v>
                </c:pt>
                <c:pt idx="295">
                  <c:v>59.620600000000003</c:v>
                </c:pt>
                <c:pt idx="296">
                  <c:v>46.963099999999997</c:v>
                </c:pt>
                <c:pt idx="297">
                  <c:v>57.839799999999997</c:v>
                </c:pt>
                <c:pt idx="298">
                  <c:v>52.450600000000001</c:v>
                </c:pt>
                <c:pt idx="299">
                  <c:v>49.2547</c:v>
                </c:pt>
                <c:pt idx="300">
                  <c:v>55.462299999999999</c:v>
                </c:pt>
                <c:pt idx="302">
                  <c:v>164.39169999999999</c:v>
                </c:pt>
                <c:pt idx="303">
                  <c:v>85.198499999999996</c:v>
                </c:pt>
                <c:pt idx="304">
                  <c:v>131.816</c:v>
                </c:pt>
                <c:pt idx="305">
                  <c:v>137.4796</c:v>
                </c:pt>
                <c:pt idx="306">
                  <c:v>132</c:v>
                </c:pt>
                <c:pt idx="307">
                  <c:v>132.94239999999999</c:v>
                </c:pt>
                <c:pt idx="308">
                  <c:v>142.04640000000001</c:v>
                </c:pt>
                <c:pt idx="309">
                  <c:v>130.1113</c:v>
                </c:pt>
                <c:pt idx="310">
                  <c:v>76.283900000000003</c:v>
                </c:pt>
                <c:pt idx="311">
                  <c:v>76.346900000000005</c:v>
                </c:pt>
                <c:pt idx="312">
                  <c:v>66.677000000000007</c:v>
                </c:pt>
                <c:pt idx="313">
                  <c:v>64.036000000000001</c:v>
                </c:pt>
                <c:pt idx="314">
                  <c:v>67.127700000000004</c:v>
                </c:pt>
                <c:pt idx="315">
                  <c:v>88.059399999999997</c:v>
                </c:pt>
                <c:pt idx="316">
                  <c:v>114.1673</c:v>
                </c:pt>
                <c:pt idx="317">
                  <c:v>73.034199999999998</c:v>
                </c:pt>
                <c:pt idx="318">
                  <c:v>75.6768</c:v>
                </c:pt>
                <c:pt idx="319">
                  <c:v>69.521100000000004</c:v>
                </c:pt>
                <c:pt idx="320">
                  <c:v>66.418800000000005</c:v>
                </c:pt>
                <c:pt idx="321">
                  <c:v>74.814999999999998</c:v>
                </c:pt>
                <c:pt idx="322">
                  <c:v>91.712000000000003</c:v>
                </c:pt>
                <c:pt idx="323">
                  <c:v>88.033199999999994</c:v>
                </c:pt>
                <c:pt idx="324">
                  <c:v>63.8125</c:v>
                </c:pt>
                <c:pt idx="325">
                  <c:v>66.769000000000005</c:v>
                </c:pt>
                <c:pt idx="326">
                  <c:v>71.167000000000002</c:v>
                </c:pt>
                <c:pt idx="327">
                  <c:v>89.595500000000001</c:v>
                </c:pt>
                <c:pt idx="328">
                  <c:v>64.686700000000002</c:v>
                </c:pt>
                <c:pt idx="329">
                  <c:v>57.445799999999998</c:v>
                </c:pt>
                <c:pt idx="330">
                  <c:v>74.988</c:v>
                </c:pt>
                <c:pt idx="331">
                  <c:v>77.107699999999994</c:v>
                </c:pt>
                <c:pt idx="332">
                  <c:v>64.349699999999999</c:v>
                </c:pt>
                <c:pt idx="333">
                  <c:v>53.406399999999998</c:v>
                </c:pt>
                <c:pt idx="334">
                  <c:v>41.692300000000003</c:v>
                </c:pt>
                <c:pt idx="335">
                  <c:v>33.028399999999998</c:v>
                </c:pt>
                <c:pt idx="336">
                  <c:v>41.234099999999998</c:v>
                </c:pt>
                <c:pt idx="337">
                  <c:v>44.760899999999999</c:v>
                </c:pt>
                <c:pt idx="338">
                  <c:v>39.1462</c:v>
                </c:pt>
                <c:pt idx="339">
                  <c:v>47.4983</c:v>
                </c:pt>
                <c:pt idx="340">
                  <c:v>46.973799999999997</c:v>
                </c:pt>
                <c:pt idx="341">
                  <c:v>40.286200000000001</c:v>
                </c:pt>
                <c:pt idx="342">
                  <c:v>40.644500000000001</c:v>
                </c:pt>
                <c:pt idx="343">
                  <c:v>42.348500000000001</c:v>
                </c:pt>
                <c:pt idx="344">
                  <c:v>47.959499999999998</c:v>
                </c:pt>
                <c:pt idx="345">
                  <c:v>44.457299999999996</c:v>
                </c:pt>
                <c:pt idx="346">
                  <c:v>45.667200000000001</c:v>
                </c:pt>
                <c:pt idx="347">
                  <c:v>40.7254</c:v>
                </c:pt>
                <c:pt idx="348">
                  <c:v>39.891300000000001</c:v>
                </c:pt>
                <c:pt idx="349">
                  <c:v>35.384300000000003</c:v>
                </c:pt>
                <c:pt idx="350">
                  <c:v>42.206299999999999</c:v>
                </c:pt>
                <c:pt idx="351">
                  <c:v>44.478700000000003</c:v>
                </c:pt>
                <c:pt idx="352">
                  <c:v>40.160600000000002</c:v>
                </c:pt>
                <c:pt idx="353">
                  <c:v>58.250399999999999</c:v>
                </c:pt>
                <c:pt idx="354">
                  <c:v>63.066899999999997</c:v>
                </c:pt>
                <c:pt idx="355">
                  <c:v>50.427700000000002</c:v>
                </c:pt>
                <c:pt idx="356">
                  <c:v>44.2286</c:v>
                </c:pt>
                <c:pt idx="357">
                  <c:v>47.704500000000003</c:v>
                </c:pt>
                <c:pt idx="358">
                  <c:v>46.273699999999998</c:v>
                </c:pt>
                <c:pt idx="359">
                  <c:v>63.922199999999997</c:v>
                </c:pt>
                <c:pt idx="360">
                  <c:v>76.300200000000004</c:v>
                </c:pt>
                <c:pt idx="361">
                  <c:v>69.957999999999998</c:v>
                </c:pt>
                <c:pt idx="362">
                  <c:v>51.382599999999996</c:v>
                </c:pt>
                <c:pt idx="363">
                  <c:v>42.889600000000002</c:v>
                </c:pt>
                <c:pt idx="364">
                  <c:v>41.906700000000001</c:v>
                </c:pt>
                <c:pt idx="365">
                  <c:v>31.191299999999998</c:v>
                </c:pt>
                <c:pt idx="366">
                  <c:v>38.645400000000002</c:v>
                </c:pt>
                <c:pt idx="367">
                  <c:v>44.519399999999997</c:v>
                </c:pt>
                <c:pt idx="368">
                  <c:v>44.208100000000002</c:v>
                </c:pt>
                <c:pt idx="369">
                  <c:v>42.956499999999998</c:v>
                </c:pt>
                <c:pt idx="370">
                  <c:v>39.293500000000002</c:v>
                </c:pt>
                <c:pt idx="371">
                  <c:v>36.888199999999998</c:v>
                </c:pt>
                <c:pt idx="372">
                  <c:v>49.25</c:v>
                </c:pt>
                <c:pt idx="373">
                  <c:v>42.546999999999997</c:v>
                </c:pt>
                <c:pt idx="374">
                  <c:v>44.719099999999997</c:v>
                </c:pt>
                <c:pt idx="375">
                  <c:v>40.597000000000001</c:v>
                </c:pt>
                <c:pt idx="376">
                  <c:v>36.097700000000003</c:v>
                </c:pt>
                <c:pt idx="377">
                  <c:v>33.933799999999998</c:v>
                </c:pt>
                <c:pt idx="378">
                  <c:v>39.303800000000003</c:v>
                </c:pt>
                <c:pt idx="379">
                  <c:v>46.291699999999999</c:v>
                </c:pt>
                <c:pt idx="380">
                  <c:v>43.7301</c:v>
                </c:pt>
                <c:pt idx="381">
                  <c:v>51.108600000000003</c:v>
                </c:pt>
                <c:pt idx="382">
                  <c:v>48.564100000000003</c:v>
                </c:pt>
                <c:pt idx="383">
                  <c:v>41.574599999999997</c:v>
                </c:pt>
                <c:pt idx="384">
                  <c:v>40.906399999999998</c:v>
                </c:pt>
                <c:pt idx="385">
                  <c:v>44.8596</c:v>
                </c:pt>
                <c:pt idx="386">
                  <c:v>49.701799999999999</c:v>
                </c:pt>
                <c:pt idx="387">
                  <c:v>44.4099</c:v>
                </c:pt>
                <c:pt idx="388">
                  <c:v>48.300600000000003</c:v>
                </c:pt>
                <c:pt idx="389">
                  <c:v>45.632199999999997</c:v>
                </c:pt>
                <c:pt idx="390">
                  <c:v>35.288200000000003</c:v>
                </c:pt>
                <c:pt idx="391">
                  <c:v>51.017099999999999</c:v>
                </c:pt>
                <c:pt idx="392">
                  <c:v>54.279600000000002</c:v>
                </c:pt>
                <c:pt idx="393">
                  <c:v>68.989999999999995</c:v>
                </c:pt>
                <c:pt idx="394">
                  <c:v>62.785800000000002</c:v>
                </c:pt>
                <c:pt idx="395">
                  <c:v>58.256300000000003</c:v>
                </c:pt>
                <c:pt idx="396">
                  <c:v>81.752799999999993</c:v>
                </c:pt>
                <c:pt idx="397">
                  <c:v>61.894599999999997</c:v>
                </c:pt>
                <c:pt idx="398">
                  <c:v>62.448</c:v>
                </c:pt>
                <c:pt idx="399">
                  <c:v>76.251000000000005</c:v>
                </c:pt>
                <c:pt idx="400">
                  <c:v>84.606099999999998</c:v>
                </c:pt>
                <c:pt idx="401">
                  <c:v>79.623400000000004</c:v>
                </c:pt>
                <c:pt idx="402">
                  <c:v>96.850300000000004</c:v>
                </c:pt>
                <c:pt idx="403">
                  <c:v>90.725999999999999</c:v>
                </c:pt>
                <c:pt idx="404">
                  <c:v>71.276700000000005</c:v>
                </c:pt>
                <c:pt idx="405">
                  <c:v>65.898799999999994</c:v>
                </c:pt>
                <c:pt idx="406">
                  <c:v>73.027000000000001</c:v>
                </c:pt>
                <c:pt idx="407">
                  <c:v>78.612700000000004</c:v>
                </c:pt>
                <c:pt idx="408">
                  <c:v>42.4129</c:v>
                </c:pt>
                <c:pt idx="409">
                  <c:v>106.5958</c:v>
                </c:pt>
                <c:pt idx="410">
                  <c:v>71.353899999999996</c:v>
                </c:pt>
                <c:pt idx="411">
                  <c:v>80.9148</c:v>
                </c:pt>
                <c:pt idx="412">
                  <c:v>55.407600000000002</c:v>
                </c:pt>
                <c:pt idx="413">
                  <c:v>61.061599999999999</c:v>
                </c:pt>
                <c:pt idx="414">
                  <c:v>70.356499999999997</c:v>
                </c:pt>
                <c:pt idx="415">
                  <c:v>58.0747</c:v>
                </c:pt>
                <c:pt idx="416">
                  <c:v>63.538200000000003</c:v>
                </c:pt>
                <c:pt idx="417">
                  <c:v>78.116900000000001</c:v>
                </c:pt>
                <c:pt idx="418">
                  <c:v>61.768900000000002</c:v>
                </c:pt>
                <c:pt idx="419">
                  <c:v>57.289099999999998</c:v>
                </c:pt>
                <c:pt idx="420">
                  <c:v>58.782800000000002</c:v>
                </c:pt>
                <c:pt idx="421">
                  <c:v>63.2348</c:v>
                </c:pt>
                <c:pt idx="422">
                  <c:v>57.0764</c:v>
                </c:pt>
                <c:pt idx="423">
                  <c:v>62.209200000000003</c:v>
                </c:pt>
                <c:pt idx="424">
                  <c:v>57.667499999999997</c:v>
                </c:pt>
                <c:pt idx="425">
                  <c:v>51.647599999999997</c:v>
                </c:pt>
                <c:pt idx="426">
                  <c:v>58.467100000000002</c:v>
                </c:pt>
                <c:pt idx="427">
                  <c:v>76.151200000000003</c:v>
                </c:pt>
                <c:pt idx="428">
                  <c:v>74.435400000000001</c:v>
                </c:pt>
                <c:pt idx="429">
                  <c:v>63.7072</c:v>
                </c:pt>
                <c:pt idx="430">
                  <c:v>68.915899999999993</c:v>
                </c:pt>
                <c:pt idx="431">
                  <c:v>67.254199999999997</c:v>
                </c:pt>
                <c:pt idx="432">
                  <c:v>59.341200000000001</c:v>
                </c:pt>
                <c:pt idx="433">
                  <c:v>62.629300000000001</c:v>
                </c:pt>
                <c:pt idx="434">
                  <c:v>75.250299999999996</c:v>
                </c:pt>
                <c:pt idx="435">
                  <c:v>86.5124</c:v>
                </c:pt>
                <c:pt idx="436">
                  <c:v>64.918599999999998</c:v>
                </c:pt>
                <c:pt idx="437">
                  <c:v>73.568700000000007</c:v>
                </c:pt>
                <c:pt idx="438">
                  <c:v>71.605400000000003</c:v>
                </c:pt>
                <c:pt idx="439">
                  <c:v>67.499399999999994</c:v>
                </c:pt>
                <c:pt idx="440">
                  <c:v>65.184200000000004</c:v>
                </c:pt>
                <c:pt idx="441">
                  <c:v>73.630399999999995</c:v>
                </c:pt>
                <c:pt idx="442">
                  <c:v>107.23990000000001</c:v>
                </c:pt>
                <c:pt idx="443">
                  <c:v>133.62819999999999</c:v>
                </c:pt>
                <c:pt idx="444">
                  <c:v>104.2727</c:v>
                </c:pt>
                <c:pt idx="445">
                  <c:v>88.241699999999994</c:v>
                </c:pt>
                <c:pt idx="446">
                  <c:v>81.923699999999997</c:v>
                </c:pt>
                <c:pt idx="447">
                  <c:v>21.628699999999998</c:v>
                </c:pt>
                <c:pt idx="448">
                  <c:v>75.339399999999998</c:v>
                </c:pt>
                <c:pt idx="449">
                  <c:v>95.479500000000002</c:v>
                </c:pt>
                <c:pt idx="450">
                  <c:v>130.38480000000001</c:v>
                </c:pt>
                <c:pt idx="451">
                  <c:v>82.819000000000003</c:v>
                </c:pt>
                <c:pt idx="452">
                  <c:v>90.9358</c:v>
                </c:pt>
                <c:pt idx="453">
                  <c:v>113.9306</c:v>
                </c:pt>
                <c:pt idx="454">
                  <c:v>173.94739999999999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15-43A4-A092-A399C5ABC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95416"/>
        <c:axId val="275094432"/>
      </c:lineChart>
      <c:catAx>
        <c:axId val="27509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94432"/>
        <c:crosses val="autoZero"/>
        <c:auto val="1"/>
        <c:lblAlgn val="ctr"/>
        <c:lblOffset val="100"/>
        <c:noMultiLvlLbl val="0"/>
      </c:catAx>
      <c:valAx>
        <c:axId val="27509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9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BD77A-CE7B-47FA-8A50-0FF8CE4B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D0BA76-D0A8-4931-8970-FBE7A4586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357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ECC05-867C-43BF-97C8-DDEDB2C08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718F9-37CF-464B-B05A-9D05AA1BB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4379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Average Views Per Video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Average Views Per Video | YT NDR Doku &amp; Ratgeber</dc:title>
  <dc:creator>Administrator</dc:creator>
  <cp:lastModifiedBy>Administrator</cp:lastModifiedBy>
  <cp:revision>1</cp:revision>
  <dcterms:created xsi:type="dcterms:W3CDTF">2018-05-14T09:30:53Z</dcterms:created>
  <dcterms:modified xsi:type="dcterms:W3CDTF">2018-05-14T09:30:57Z</dcterms:modified>
</cp:coreProperties>
</file>