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29.04.2018</c:v>
                </c:pt>
                <c:pt idx="1">
                  <c:v>30.04.2018</c:v>
                </c:pt>
                <c:pt idx="2">
                  <c:v>01.05.2018</c:v>
                </c:pt>
                <c:pt idx="3">
                  <c:v>02.05.2018</c:v>
                </c:pt>
                <c:pt idx="4">
                  <c:v>03.05.2018</c:v>
                </c:pt>
                <c:pt idx="5">
                  <c:v>04.05.2018</c:v>
                </c:pt>
                <c:pt idx="6">
                  <c:v>05.05.2018</c:v>
                </c:pt>
                <c:pt idx="7">
                  <c:v>06.05.2018</c:v>
                </c:pt>
                <c:pt idx="8">
                  <c:v>07.05.2018</c:v>
                </c:pt>
                <c:pt idx="9">
                  <c:v>08.05.2018</c:v>
                </c:pt>
                <c:pt idx="10">
                  <c:v>09.05.2018</c:v>
                </c:pt>
                <c:pt idx="11">
                  <c:v>10.05.2018</c:v>
                </c:pt>
                <c:pt idx="12">
                  <c:v>11.05.2018</c:v>
                </c:pt>
                <c:pt idx="13">
                  <c:v>12.05.2018</c:v>
                </c:pt>
                <c:pt idx="14">
                  <c:v>13.05.2018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176.89320000000001</c:v>
                </c:pt>
                <c:pt idx="1">
                  <c:v>204.5728</c:v>
                </c:pt>
                <c:pt idx="2">
                  <c:v>214.82820000000001</c:v>
                </c:pt>
                <c:pt idx="3">
                  <c:v>261.86450000000002</c:v>
                </c:pt>
                <c:pt idx="4">
                  <c:v>188.81139999999999</c:v>
                </c:pt>
                <c:pt idx="5">
                  <c:v>195.70160000000001</c:v>
                </c:pt>
                <c:pt idx="6">
                  <c:v>179.45959999999999</c:v>
                </c:pt>
                <c:pt idx="7">
                  <c:v>172.2371</c:v>
                </c:pt>
                <c:pt idx="8">
                  <c:v>186.57480000000001</c:v>
                </c:pt>
                <c:pt idx="9">
                  <c:v>145.2543</c:v>
                </c:pt>
                <c:pt idx="10">
                  <c:v>153.1746</c:v>
                </c:pt>
                <c:pt idx="11">
                  <c:v>177.79390000000001</c:v>
                </c:pt>
                <c:pt idx="12">
                  <c:v>244.7612</c:v>
                </c:pt>
                <c:pt idx="13">
                  <c:v>195.7902</c:v>
                </c:pt>
                <c:pt idx="14">
                  <c:v>183.2569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E1-430A-9D09-95A9BC3AB4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NDR Ratgeber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29.04.2018</c:v>
                </c:pt>
                <c:pt idx="1">
                  <c:v>30.04.2018</c:v>
                </c:pt>
                <c:pt idx="2">
                  <c:v>01.05.2018</c:v>
                </c:pt>
                <c:pt idx="3">
                  <c:v>02.05.2018</c:v>
                </c:pt>
                <c:pt idx="4">
                  <c:v>03.05.2018</c:v>
                </c:pt>
                <c:pt idx="5">
                  <c:v>04.05.2018</c:v>
                </c:pt>
                <c:pt idx="6">
                  <c:v>05.05.2018</c:v>
                </c:pt>
                <c:pt idx="7">
                  <c:v>06.05.2018</c:v>
                </c:pt>
                <c:pt idx="8">
                  <c:v>07.05.2018</c:v>
                </c:pt>
                <c:pt idx="9">
                  <c:v>08.05.2018</c:v>
                </c:pt>
                <c:pt idx="10">
                  <c:v>09.05.2018</c:v>
                </c:pt>
                <c:pt idx="11">
                  <c:v>10.05.2018</c:v>
                </c:pt>
                <c:pt idx="12">
                  <c:v>11.05.2018</c:v>
                </c:pt>
                <c:pt idx="13">
                  <c:v>12.05.2018</c:v>
                </c:pt>
                <c:pt idx="14">
                  <c:v>13.05.2018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58.271299999999997</c:v>
                </c:pt>
                <c:pt idx="1">
                  <c:v>68.272000000000006</c:v>
                </c:pt>
                <c:pt idx="2">
                  <c:v>65.174700000000001</c:v>
                </c:pt>
                <c:pt idx="3">
                  <c:v>78.884399999999999</c:v>
                </c:pt>
                <c:pt idx="4">
                  <c:v>55.919899999999998</c:v>
                </c:pt>
                <c:pt idx="5">
                  <c:v>51.293100000000003</c:v>
                </c:pt>
                <c:pt idx="6">
                  <c:v>50.633600000000001</c:v>
                </c:pt>
                <c:pt idx="7">
                  <c:v>51.371299999999998</c:v>
                </c:pt>
                <c:pt idx="8">
                  <c:v>62.334000000000003</c:v>
                </c:pt>
                <c:pt idx="9">
                  <c:v>59.14</c:v>
                </c:pt>
                <c:pt idx="10">
                  <c:v>59.809199999999997</c:v>
                </c:pt>
                <c:pt idx="11">
                  <c:v>62.690300000000001</c:v>
                </c:pt>
                <c:pt idx="12">
                  <c:v>80.610299999999995</c:v>
                </c:pt>
                <c:pt idx="13">
                  <c:v>58.3748</c:v>
                </c:pt>
                <c:pt idx="14">
                  <c:v>55.6892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5E1-430A-9D09-95A9BC3AB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58008"/>
        <c:axId val="281759320"/>
      </c:lineChart>
      <c:catAx>
        <c:axId val="28175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59320"/>
        <c:crosses val="autoZero"/>
        <c:auto val="1"/>
        <c:lblAlgn val="ctr"/>
        <c:lblOffset val="100"/>
        <c:noMultiLvlLbl val="0"/>
      </c:catAx>
      <c:valAx>
        <c:axId val="28175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5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BBD23-3A88-4C0F-A0D4-26C96D710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YT NDR Doku &amp; Ratgeber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AB5DA0-E000-4C1A-9C5F-83545438EE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055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20651-C780-4BF3-90DB-3F6DF4B1FE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29.04.2018 - 13.05.2018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702B1-7D7F-48B7-A76B-CF0547268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5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Average Views Per Video | YT NDR Doku &amp; Ratgeber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Average Views Per Video | YT NDR Doku &amp; Ratgeber</dc:title>
  <dc:creator>Administrator</dc:creator>
  <cp:lastModifiedBy>Administrator</cp:lastModifiedBy>
  <cp:revision>1</cp:revision>
  <dcterms:created xsi:type="dcterms:W3CDTF">2018-05-14T09:25:45Z</dcterms:created>
  <dcterms:modified xsi:type="dcterms:W3CDTF">2018-05-14T09:25:50Z</dcterms:modified>
</cp:coreProperties>
</file>