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0BA7-4FB0-B08C-914E014FAB9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Sheet1!$C$2:$C$456</c:f>
            </c:numRef>
          </c:val>
          <c:smooth val="0"/>
          <c:extLst>
            <c:ext xmlns:c16="http://schemas.microsoft.com/office/drawing/2014/chart" uri="{C3380CC4-5D6E-409C-BE32-E72D297353CC}">
              <c16:uniqueId val="{00000001-0BA7-4FB0-B08C-914E014FA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55496"/>
        <c:axId val="281662256"/>
      </c:lineChart>
      <c:catAx>
        <c:axId val="283555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62256"/>
        <c:crosses val="autoZero"/>
        <c:auto val="1"/>
        <c:lblAlgn val="ctr"/>
        <c:lblOffset val="100"/>
        <c:noMultiLvlLbl val="0"/>
      </c:catAx>
      <c:valAx>
        <c:axId val="28166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EAFB0-1F0C-47FA-8DAF-8FD64BF9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FDCFE0-D25E-49B5-AE42-A1B2F5FF5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382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51C28-78CC-4313-977E-D6FCF0A24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658FF-93C1-438F-910F-15AFAAEB5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507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Video Views Change 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 Views Change  | YT NDR Doku &amp; Ratgeber</dc:title>
  <dc:creator>Administrator</dc:creator>
  <cp:lastModifiedBy>Administrator</cp:lastModifiedBy>
  <cp:revision>1</cp:revision>
  <dcterms:created xsi:type="dcterms:W3CDTF">2018-05-11T15:02:09Z</dcterms:created>
  <dcterms:modified xsi:type="dcterms:W3CDTF">2018-05-11T15:02:13Z</dcterms:modified>
</cp:coreProperties>
</file>