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70" r:id="rId13"/>
    <p:sldId id="271" r:id="rId14"/>
    <p:sldId id="272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Ratgeber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12389</c:v>
                </c:pt>
                <c:pt idx="1">
                  <c:v>12406</c:v>
                </c:pt>
                <c:pt idx="2">
                  <c:v>12419</c:v>
                </c:pt>
                <c:pt idx="3">
                  <c:v>12435</c:v>
                </c:pt>
                <c:pt idx="4">
                  <c:v>12450</c:v>
                </c:pt>
                <c:pt idx="5">
                  <c:v>12474</c:v>
                </c:pt>
                <c:pt idx="6">
                  <c:v>12492</c:v>
                </c:pt>
                <c:pt idx="7">
                  <c:v>12523</c:v>
                </c:pt>
                <c:pt idx="8">
                  <c:v>12560</c:v>
                </c:pt>
                <c:pt idx="9">
                  <c:v>12576</c:v>
                </c:pt>
                <c:pt idx="10">
                  <c:v>12608</c:v>
                </c:pt>
                <c:pt idx="11">
                  <c:v>12636</c:v>
                </c:pt>
                <c:pt idx="12">
                  <c:v>12657</c:v>
                </c:pt>
                <c:pt idx="13">
                  <c:v>12678</c:v>
                </c:pt>
                <c:pt idx="14">
                  <c:v>12707</c:v>
                </c:pt>
                <c:pt idx="15">
                  <c:v>12728</c:v>
                </c:pt>
                <c:pt idx="16">
                  <c:v>12743</c:v>
                </c:pt>
                <c:pt idx="17">
                  <c:v>12770</c:v>
                </c:pt>
                <c:pt idx="18">
                  <c:v>12791</c:v>
                </c:pt>
                <c:pt idx="19">
                  <c:v>12803</c:v>
                </c:pt>
                <c:pt idx="20">
                  <c:v>12830</c:v>
                </c:pt>
                <c:pt idx="21">
                  <c:v>12864</c:v>
                </c:pt>
                <c:pt idx="22">
                  <c:v>12886</c:v>
                </c:pt>
                <c:pt idx="23">
                  <c:v>12904</c:v>
                </c:pt>
                <c:pt idx="24">
                  <c:v>12929</c:v>
                </c:pt>
                <c:pt idx="25">
                  <c:v>12953</c:v>
                </c:pt>
                <c:pt idx="26">
                  <c:v>12974</c:v>
                </c:pt>
                <c:pt idx="27">
                  <c:v>12998</c:v>
                </c:pt>
                <c:pt idx="28">
                  <c:v>13036</c:v>
                </c:pt>
                <c:pt idx="29">
                  <c:v>13066</c:v>
                </c:pt>
                <c:pt idx="30">
                  <c:v>13083</c:v>
                </c:pt>
                <c:pt idx="31">
                  <c:v>13112</c:v>
                </c:pt>
                <c:pt idx="32">
                  <c:v>13140</c:v>
                </c:pt>
                <c:pt idx="33">
                  <c:v>13164</c:v>
                </c:pt>
                <c:pt idx="34">
                  <c:v>13195</c:v>
                </c:pt>
                <c:pt idx="35">
                  <c:v>13231</c:v>
                </c:pt>
                <c:pt idx="36">
                  <c:v>13260</c:v>
                </c:pt>
                <c:pt idx="37">
                  <c:v>13283</c:v>
                </c:pt>
                <c:pt idx="38">
                  <c:v>13302</c:v>
                </c:pt>
                <c:pt idx="39">
                  <c:v>13326</c:v>
                </c:pt>
                <c:pt idx="40">
                  <c:v>13343</c:v>
                </c:pt>
                <c:pt idx="41">
                  <c:v>13364</c:v>
                </c:pt>
                <c:pt idx="42">
                  <c:v>13404</c:v>
                </c:pt>
                <c:pt idx="43">
                  <c:v>13438</c:v>
                </c:pt>
                <c:pt idx="44">
                  <c:v>13445</c:v>
                </c:pt>
                <c:pt idx="45">
                  <c:v>13467</c:v>
                </c:pt>
                <c:pt idx="46">
                  <c:v>13486</c:v>
                </c:pt>
                <c:pt idx="47">
                  <c:v>13513</c:v>
                </c:pt>
                <c:pt idx="48">
                  <c:v>13546</c:v>
                </c:pt>
                <c:pt idx="49">
                  <c:v>13593</c:v>
                </c:pt>
                <c:pt idx="50">
                  <c:v>13632</c:v>
                </c:pt>
                <c:pt idx="51">
                  <c:v>13668</c:v>
                </c:pt>
                <c:pt idx="52">
                  <c:v>13700</c:v>
                </c:pt>
                <c:pt idx="53">
                  <c:v>13750</c:v>
                </c:pt>
                <c:pt idx="54">
                  <c:v>13784</c:v>
                </c:pt>
                <c:pt idx="55">
                  <c:v>13822</c:v>
                </c:pt>
                <c:pt idx="56">
                  <c:v>13846</c:v>
                </c:pt>
                <c:pt idx="57">
                  <c:v>13880</c:v>
                </c:pt>
                <c:pt idx="58">
                  <c:v>13910</c:v>
                </c:pt>
                <c:pt idx="59">
                  <c:v>13926</c:v>
                </c:pt>
                <c:pt idx="60">
                  <c:v>13961</c:v>
                </c:pt>
                <c:pt idx="61">
                  <c:v>13990</c:v>
                </c:pt>
                <c:pt idx="62">
                  <c:v>14019</c:v>
                </c:pt>
                <c:pt idx="63">
                  <c:v>14059</c:v>
                </c:pt>
                <c:pt idx="64">
                  <c:v>14096</c:v>
                </c:pt>
                <c:pt idx="65">
                  <c:v>14129</c:v>
                </c:pt>
                <c:pt idx="66">
                  <c:v>14167</c:v>
                </c:pt>
                <c:pt idx="67">
                  <c:v>14198</c:v>
                </c:pt>
                <c:pt idx="68">
                  <c:v>14230</c:v>
                </c:pt>
                <c:pt idx="69">
                  <c:v>14248</c:v>
                </c:pt>
                <c:pt idx="70">
                  <c:v>14280</c:v>
                </c:pt>
                <c:pt idx="71">
                  <c:v>14302</c:v>
                </c:pt>
                <c:pt idx="72">
                  <c:v>14325</c:v>
                </c:pt>
                <c:pt idx="73">
                  <c:v>14349</c:v>
                </c:pt>
                <c:pt idx="74">
                  <c:v>14379</c:v>
                </c:pt>
                <c:pt idx="75">
                  <c:v>14417</c:v>
                </c:pt>
                <c:pt idx="76">
                  <c:v>14435</c:v>
                </c:pt>
                <c:pt idx="77">
                  <c:v>14468</c:v>
                </c:pt>
                <c:pt idx="78">
                  <c:v>14504</c:v>
                </c:pt>
                <c:pt idx="79">
                  <c:v>14545</c:v>
                </c:pt>
                <c:pt idx="80">
                  <c:v>14577</c:v>
                </c:pt>
                <c:pt idx="81">
                  <c:v>14613</c:v>
                </c:pt>
                <c:pt idx="82">
                  <c:v>14629</c:v>
                </c:pt>
                <c:pt idx="83">
                  <c:v>14651</c:v>
                </c:pt>
                <c:pt idx="84">
                  <c:v>14681</c:v>
                </c:pt>
                <c:pt idx="85">
                  <c:v>14708</c:v>
                </c:pt>
                <c:pt idx="86">
                  <c:v>14733</c:v>
                </c:pt>
                <c:pt idx="87">
                  <c:v>14755</c:v>
                </c:pt>
                <c:pt idx="88">
                  <c:v>14781</c:v>
                </c:pt>
                <c:pt idx="89">
                  <c:v>14803</c:v>
                </c:pt>
                <c:pt idx="90">
                  <c:v>14834</c:v>
                </c:pt>
                <c:pt idx="91">
                  <c:v>14852</c:v>
                </c:pt>
                <c:pt idx="92">
                  <c:v>14879</c:v>
                </c:pt>
                <c:pt idx="93">
                  <c:v>14911</c:v>
                </c:pt>
                <c:pt idx="94">
                  <c:v>14943</c:v>
                </c:pt>
                <c:pt idx="95">
                  <c:v>14981</c:v>
                </c:pt>
                <c:pt idx="96">
                  <c:v>15016</c:v>
                </c:pt>
                <c:pt idx="97">
                  <c:v>15034</c:v>
                </c:pt>
                <c:pt idx="98">
                  <c:v>15049</c:v>
                </c:pt>
                <c:pt idx="99">
                  <c:v>15078</c:v>
                </c:pt>
                <c:pt idx="100">
                  <c:v>15104</c:v>
                </c:pt>
                <c:pt idx="101">
                  <c:v>15128</c:v>
                </c:pt>
                <c:pt idx="102">
                  <c:v>15156</c:v>
                </c:pt>
                <c:pt idx="103">
                  <c:v>15180</c:v>
                </c:pt>
                <c:pt idx="104">
                  <c:v>15200</c:v>
                </c:pt>
                <c:pt idx="105">
                  <c:v>15216</c:v>
                </c:pt>
                <c:pt idx="106">
                  <c:v>15253</c:v>
                </c:pt>
                <c:pt idx="107">
                  <c:v>15280</c:v>
                </c:pt>
                <c:pt idx="108">
                  <c:v>15315</c:v>
                </c:pt>
                <c:pt idx="109">
                  <c:v>15356</c:v>
                </c:pt>
                <c:pt idx="110">
                  <c:v>15417</c:v>
                </c:pt>
                <c:pt idx="111">
                  <c:v>15505</c:v>
                </c:pt>
                <c:pt idx="112">
                  <c:v>15606</c:v>
                </c:pt>
                <c:pt idx="113">
                  <c:v>15657</c:v>
                </c:pt>
                <c:pt idx="114">
                  <c:v>15709</c:v>
                </c:pt>
                <c:pt idx="115">
                  <c:v>15749</c:v>
                </c:pt>
                <c:pt idx="116">
                  <c:v>15793</c:v>
                </c:pt>
                <c:pt idx="117">
                  <c:v>15823</c:v>
                </c:pt>
                <c:pt idx="118">
                  <c:v>15874</c:v>
                </c:pt>
                <c:pt idx="119">
                  <c:v>15900</c:v>
                </c:pt>
                <c:pt idx="120">
                  <c:v>15954</c:v>
                </c:pt>
                <c:pt idx="121">
                  <c:v>15980</c:v>
                </c:pt>
                <c:pt idx="122">
                  <c:v>16025</c:v>
                </c:pt>
                <c:pt idx="123">
                  <c:v>16055</c:v>
                </c:pt>
                <c:pt idx="124">
                  <c:v>16090</c:v>
                </c:pt>
                <c:pt idx="125">
                  <c:v>16108</c:v>
                </c:pt>
                <c:pt idx="126">
                  <c:v>16154</c:v>
                </c:pt>
                <c:pt idx="127">
                  <c:v>16200</c:v>
                </c:pt>
                <c:pt idx="128">
                  <c:v>16232</c:v>
                </c:pt>
                <c:pt idx="129">
                  <c:v>16269</c:v>
                </c:pt>
                <c:pt idx="130">
                  <c:v>16293</c:v>
                </c:pt>
                <c:pt idx="131">
                  <c:v>16325</c:v>
                </c:pt>
                <c:pt idx="132">
                  <c:v>16349</c:v>
                </c:pt>
                <c:pt idx="133">
                  <c:v>16363</c:v>
                </c:pt>
                <c:pt idx="134">
                  <c:v>16386</c:v>
                </c:pt>
                <c:pt idx="135">
                  <c:v>16411</c:v>
                </c:pt>
                <c:pt idx="136">
                  <c:v>16429</c:v>
                </c:pt>
                <c:pt idx="137">
                  <c:v>16441</c:v>
                </c:pt>
                <c:pt idx="138">
                  <c:v>16455</c:v>
                </c:pt>
                <c:pt idx="139">
                  <c:v>16472</c:v>
                </c:pt>
                <c:pt idx="140">
                  <c:v>16490</c:v>
                </c:pt>
                <c:pt idx="141">
                  <c:v>16503</c:v>
                </c:pt>
                <c:pt idx="142">
                  <c:v>16528</c:v>
                </c:pt>
                <c:pt idx="143">
                  <c:v>16552</c:v>
                </c:pt>
                <c:pt idx="144">
                  <c:v>16574</c:v>
                </c:pt>
                <c:pt idx="145">
                  <c:v>16594</c:v>
                </c:pt>
                <c:pt idx="146">
                  <c:v>16613</c:v>
                </c:pt>
                <c:pt idx="147">
                  <c:v>16624</c:v>
                </c:pt>
                <c:pt idx="148">
                  <c:v>16648</c:v>
                </c:pt>
                <c:pt idx="149">
                  <c:v>16676</c:v>
                </c:pt>
                <c:pt idx="150">
                  <c:v>16696</c:v>
                </c:pt>
                <c:pt idx="151">
                  <c:v>16713</c:v>
                </c:pt>
                <c:pt idx="152">
                  <c:v>16719</c:v>
                </c:pt>
                <c:pt idx="153">
                  <c:v>16736</c:v>
                </c:pt>
                <c:pt idx="154">
                  <c:v>16750</c:v>
                </c:pt>
                <c:pt idx="155">
                  <c:v>16772</c:v>
                </c:pt>
                <c:pt idx="156">
                  <c:v>16794</c:v>
                </c:pt>
                <c:pt idx="157">
                  <c:v>16811</c:v>
                </c:pt>
                <c:pt idx="158">
                  <c:v>16822</c:v>
                </c:pt>
                <c:pt idx="159">
                  <c:v>16833</c:v>
                </c:pt>
                <c:pt idx="160">
                  <c:v>16853</c:v>
                </c:pt>
                <c:pt idx="161">
                  <c:v>16878</c:v>
                </c:pt>
                <c:pt idx="162">
                  <c:v>16896</c:v>
                </c:pt>
                <c:pt idx="163">
                  <c:v>16863</c:v>
                </c:pt>
                <c:pt idx="164">
                  <c:v>16833</c:v>
                </c:pt>
                <c:pt idx="165">
                  <c:v>16837</c:v>
                </c:pt>
                <c:pt idx="166">
                  <c:v>16843</c:v>
                </c:pt>
                <c:pt idx="167">
                  <c:v>16854</c:v>
                </c:pt>
                <c:pt idx="168">
                  <c:v>16877</c:v>
                </c:pt>
                <c:pt idx="169">
                  <c:v>16890</c:v>
                </c:pt>
                <c:pt idx="170">
                  <c:v>16876</c:v>
                </c:pt>
                <c:pt idx="171">
                  <c:v>16851</c:v>
                </c:pt>
                <c:pt idx="172">
                  <c:v>16853</c:v>
                </c:pt>
                <c:pt idx="173">
                  <c:v>16870</c:v>
                </c:pt>
                <c:pt idx="174">
                  <c:v>16882</c:v>
                </c:pt>
                <c:pt idx="175">
                  <c:v>16908</c:v>
                </c:pt>
                <c:pt idx="176">
                  <c:v>16908</c:v>
                </c:pt>
                <c:pt idx="177">
                  <c:v>16915</c:v>
                </c:pt>
                <c:pt idx="178">
                  <c:v>16903</c:v>
                </c:pt>
                <c:pt idx="179">
                  <c:v>16909</c:v>
                </c:pt>
                <c:pt idx="180">
                  <c:v>16937</c:v>
                </c:pt>
                <c:pt idx="181">
                  <c:v>16950</c:v>
                </c:pt>
                <c:pt idx="182">
                  <c:v>16961</c:v>
                </c:pt>
                <c:pt idx="183">
                  <c:v>16975</c:v>
                </c:pt>
                <c:pt idx="184">
                  <c:v>16989</c:v>
                </c:pt>
                <c:pt idx="185">
                  <c:v>17006</c:v>
                </c:pt>
                <c:pt idx="186">
                  <c:v>17018</c:v>
                </c:pt>
                <c:pt idx="187">
                  <c:v>17038</c:v>
                </c:pt>
                <c:pt idx="188">
                  <c:v>17051</c:v>
                </c:pt>
                <c:pt idx="189">
                  <c:v>17074</c:v>
                </c:pt>
                <c:pt idx="190">
                  <c:v>17095</c:v>
                </c:pt>
                <c:pt idx="191">
                  <c:v>17111</c:v>
                </c:pt>
                <c:pt idx="192">
                  <c:v>17140</c:v>
                </c:pt>
                <c:pt idx="193">
                  <c:v>17164</c:v>
                </c:pt>
                <c:pt idx="194">
                  <c:v>17178</c:v>
                </c:pt>
                <c:pt idx="195">
                  <c:v>17200</c:v>
                </c:pt>
                <c:pt idx="196">
                  <c:v>17230</c:v>
                </c:pt>
                <c:pt idx="197">
                  <c:v>17252</c:v>
                </c:pt>
                <c:pt idx="198">
                  <c:v>17281</c:v>
                </c:pt>
                <c:pt idx="199">
                  <c:v>17300</c:v>
                </c:pt>
                <c:pt idx="200">
                  <c:v>17319</c:v>
                </c:pt>
                <c:pt idx="201">
                  <c:v>17346</c:v>
                </c:pt>
                <c:pt idx="202">
                  <c:v>17387</c:v>
                </c:pt>
                <c:pt idx="203">
                  <c:v>17415</c:v>
                </c:pt>
                <c:pt idx="204">
                  <c:v>17444</c:v>
                </c:pt>
                <c:pt idx="205">
                  <c:v>17495</c:v>
                </c:pt>
                <c:pt idx="206">
                  <c:v>17522</c:v>
                </c:pt>
                <c:pt idx="207">
                  <c:v>17553</c:v>
                </c:pt>
                <c:pt idx="208">
                  <c:v>17585</c:v>
                </c:pt>
                <c:pt idx="209">
                  <c:v>17626</c:v>
                </c:pt>
                <c:pt idx="210">
                  <c:v>17657</c:v>
                </c:pt>
                <c:pt idx="211">
                  <c:v>17686</c:v>
                </c:pt>
                <c:pt idx="212">
                  <c:v>17699</c:v>
                </c:pt>
                <c:pt idx="213">
                  <c:v>17706</c:v>
                </c:pt>
                <c:pt idx="214">
                  <c:v>17749</c:v>
                </c:pt>
                <c:pt idx="215">
                  <c:v>17775</c:v>
                </c:pt>
                <c:pt idx="216">
                  <c:v>17806</c:v>
                </c:pt>
                <c:pt idx="217">
                  <c:v>17856</c:v>
                </c:pt>
                <c:pt idx="218">
                  <c:v>17889</c:v>
                </c:pt>
                <c:pt idx="219">
                  <c:v>17941</c:v>
                </c:pt>
                <c:pt idx="220">
                  <c:v>17992</c:v>
                </c:pt>
                <c:pt idx="221">
                  <c:v>18070</c:v>
                </c:pt>
                <c:pt idx="222">
                  <c:v>18149</c:v>
                </c:pt>
                <c:pt idx="223">
                  <c:v>18209</c:v>
                </c:pt>
                <c:pt idx="224">
                  <c:v>18269</c:v>
                </c:pt>
                <c:pt idx="225">
                  <c:v>18320</c:v>
                </c:pt>
                <c:pt idx="226">
                  <c:v>18150</c:v>
                </c:pt>
                <c:pt idx="227">
                  <c:v>18745</c:v>
                </c:pt>
                <c:pt idx="228">
                  <c:v>18581</c:v>
                </c:pt>
                <c:pt idx="229">
                  <c:v>18686</c:v>
                </c:pt>
                <c:pt idx="230">
                  <c:v>18795</c:v>
                </c:pt>
                <c:pt idx="231">
                  <c:v>18883</c:v>
                </c:pt>
                <c:pt idx="232">
                  <c:v>18953</c:v>
                </c:pt>
                <c:pt idx="233">
                  <c:v>19047</c:v>
                </c:pt>
                <c:pt idx="234">
                  <c:v>19120</c:v>
                </c:pt>
                <c:pt idx="235">
                  <c:v>19190</c:v>
                </c:pt>
                <c:pt idx="236">
                  <c:v>19282</c:v>
                </c:pt>
                <c:pt idx="237">
                  <c:v>19429</c:v>
                </c:pt>
                <c:pt idx="238">
                  <c:v>19547</c:v>
                </c:pt>
                <c:pt idx="239">
                  <c:v>19637</c:v>
                </c:pt>
                <c:pt idx="240">
                  <c:v>19754</c:v>
                </c:pt>
                <c:pt idx="241">
                  <c:v>19869</c:v>
                </c:pt>
                <c:pt idx="242">
                  <c:v>19995</c:v>
                </c:pt>
                <c:pt idx="243">
                  <c:v>20112</c:v>
                </c:pt>
                <c:pt idx="244">
                  <c:v>20213</c:v>
                </c:pt>
                <c:pt idx="245">
                  <c:v>20326</c:v>
                </c:pt>
                <c:pt idx="246">
                  <c:v>20406</c:v>
                </c:pt>
                <c:pt idx="247">
                  <c:v>20508</c:v>
                </c:pt>
                <c:pt idx="248">
                  <c:v>20568</c:v>
                </c:pt>
                <c:pt idx="249">
                  <c:v>20637</c:v>
                </c:pt>
                <c:pt idx="250">
                  <c:v>20728</c:v>
                </c:pt>
                <c:pt idx="251">
                  <c:v>20807</c:v>
                </c:pt>
                <c:pt idx="252">
                  <c:v>20878</c:v>
                </c:pt>
                <c:pt idx="253">
                  <c:v>20938</c:v>
                </c:pt>
                <c:pt idx="254">
                  <c:v>21004</c:v>
                </c:pt>
                <c:pt idx="255">
                  <c:v>21056</c:v>
                </c:pt>
                <c:pt idx="256">
                  <c:v>21141</c:v>
                </c:pt>
                <c:pt idx="257">
                  <c:v>21234</c:v>
                </c:pt>
                <c:pt idx="258">
                  <c:v>21338</c:v>
                </c:pt>
                <c:pt idx="259">
                  <c:v>21501</c:v>
                </c:pt>
                <c:pt idx="260">
                  <c:v>21618</c:v>
                </c:pt>
                <c:pt idx="261">
                  <c:v>21719</c:v>
                </c:pt>
                <c:pt idx="262">
                  <c:v>21804</c:v>
                </c:pt>
                <c:pt idx="263">
                  <c:v>21886</c:v>
                </c:pt>
                <c:pt idx="264">
                  <c:v>21954</c:v>
                </c:pt>
                <c:pt idx="265">
                  <c:v>22061</c:v>
                </c:pt>
                <c:pt idx="266">
                  <c:v>22123</c:v>
                </c:pt>
                <c:pt idx="267">
                  <c:v>22177</c:v>
                </c:pt>
                <c:pt idx="268">
                  <c:v>22219</c:v>
                </c:pt>
                <c:pt idx="269">
                  <c:v>22266</c:v>
                </c:pt>
                <c:pt idx="270">
                  <c:v>22312</c:v>
                </c:pt>
                <c:pt idx="271">
                  <c:v>22359</c:v>
                </c:pt>
                <c:pt idx="272">
                  <c:v>22398</c:v>
                </c:pt>
                <c:pt idx="273">
                  <c:v>22441</c:v>
                </c:pt>
                <c:pt idx="274">
                  <c:v>22500</c:v>
                </c:pt>
                <c:pt idx="275">
                  <c:v>22548</c:v>
                </c:pt>
                <c:pt idx="276">
                  <c:v>22599</c:v>
                </c:pt>
                <c:pt idx="277">
                  <c:v>22659</c:v>
                </c:pt>
                <c:pt idx="278">
                  <c:v>22724</c:v>
                </c:pt>
                <c:pt idx="279">
                  <c:v>22788</c:v>
                </c:pt>
                <c:pt idx="280">
                  <c:v>22866</c:v>
                </c:pt>
                <c:pt idx="281">
                  <c:v>22922</c:v>
                </c:pt>
                <c:pt idx="282">
                  <c:v>22988</c:v>
                </c:pt>
                <c:pt idx="283">
                  <c:v>23025</c:v>
                </c:pt>
                <c:pt idx="284">
                  <c:v>23092</c:v>
                </c:pt>
                <c:pt idx="285">
                  <c:v>23161</c:v>
                </c:pt>
                <c:pt idx="286">
                  <c:v>23216</c:v>
                </c:pt>
                <c:pt idx="287">
                  <c:v>23298</c:v>
                </c:pt>
                <c:pt idx="288">
                  <c:v>23374</c:v>
                </c:pt>
                <c:pt idx="289">
                  <c:v>23447</c:v>
                </c:pt>
                <c:pt idx="290">
                  <c:v>23506</c:v>
                </c:pt>
                <c:pt idx="291">
                  <c:v>23554</c:v>
                </c:pt>
                <c:pt idx="292">
                  <c:v>23597</c:v>
                </c:pt>
                <c:pt idx="293">
                  <c:v>23651</c:v>
                </c:pt>
                <c:pt idx="294">
                  <c:v>23704</c:v>
                </c:pt>
                <c:pt idx="295">
                  <c:v>23756</c:v>
                </c:pt>
                <c:pt idx="296">
                  <c:v>23786</c:v>
                </c:pt>
                <c:pt idx="297">
                  <c:v>23816</c:v>
                </c:pt>
                <c:pt idx="298">
                  <c:v>23857</c:v>
                </c:pt>
                <c:pt idx="299">
                  <c:v>23914</c:v>
                </c:pt>
                <c:pt idx="300">
                  <c:v>23956</c:v>
                </c:pt>
                <c:pt idx="301">
                  <c:v>23985</c:v>
                </c:pt>
                <c:pt idx="302">
                  <c:v>24114</c:v>
                </c:pt>
                <c:pt idx="303">
                  <c:v>24212</c:v>
                </c:pt>
                <c:pt idx="304">
                  <c:v>24329</c:v>
                </c:pt>
                <c:pt idx="305">
                  <c:v>24440</c:v>
                </c:pt>
                <c:pt idx="306">
                  <c:v>24580</c:v>
                </c:pt>
                <c:pt idx="307">
                  <c:v>24700</c:v>
                </c:pt>
                <c:pt idx="308">
                  <c:v>24832</c:v>
                </c:pt>
                <c:pt idx="309">
                  <c:v>24931</c:v>
                </c:pt>
                <c:pt idx="310">
                  <c:v>24968</c:v>
                </c:pt>
                <c:pt idx="311">
                  <c:v>25057</c:v>
                </c:pt>
                <c:pt idx="312">
                  <c:v>25105</c:v>
                </c:pt>
                <c:pt idx="313">
                  <c:v>25148</c:v>
                </c:pt>
                <c:pt idx="314">
                  <c:v>25254</c:v>
                </c:pt>
                <c:pt idx="315">
                  <c:v>25365</c:v>
                </c:pt>
                <c:pt idx="316">
                  <c:v>25453</c:v>
                </c:pt>
                <c:pt idx="317">
                  <c:v>25515</c:v>
                </c:pt>
                <c:pt idx="318">
                  <c:v>25562</c:v>
                </c:pt>
                <c:pt idx="319">
                  <c:v>25624</c:v>
                </c:pt>
                <c:pt idx="320">
                  <c:v>25667</c:v>
                </c:pt>
                <c:pt idx="321">
                  <c:v>25746</c:v>
                </c:pt>
                <c:pt idx="322">
                  <c:v>25817</c:v>
                </c:pt>
                <c:pt idx="323">
                  <c:v>25879</c:v>
                </c:pt>
                <c:pt idx="324">
                  <c:v>25912</c:v>
                </c:pt>
                <c:pt idx="325">
                  <c:v>25983</c:v>
                </c:pt>
                <c:pt idx="326">
                  <c:v>26071</c:v>
                </c:pt>
                <c:pt idx="327">
                  <c:v>26151</c:v>
                </c:pt>
                <c:pt idx="328">
                  <c:v>26218</c:v>
                </c:pt>
                <c:pt idx="329">
                  <c:v>26308</c:v>
                </c:pt>
                <c:pt idx="330">
                  <c:v>26386</c:v>
                </c:pt>
                <c:pt idx="331">
                  <c:v>26480</c:v>
                </c:pt>
                <c:pt idx="332">
                  <c:v>26527</c:v>
                </c:pt>
                <c:pt idx="333">
                  <c:v>26556</c:v>
                </c:pt>
                <c:pt idx="334">
                  <c:v>26594</c:v>
                </c:pt>
                <c:pt idx="335">
                  <c:v>26637</c:v>
                </c:pt>
                <c:pt idx="336">
                  <c:v>26678</c:v>
                </c:pt>
                <c:pt idx="337">
                  <c:v>26722</c:v>
                </c:pt>
                <c:pt idx="338">
                  <c:v>26768</c:v>
                </c:pt>
                <c:pt idx="339">
                  <c:v>26815</c:v>
                </c:pt>
                <c:pt idx="340">
                  <c:v>26863</c:v>
                </c:pt>
                <c:pt idx="341">
                  <c:v>26915</c:v>
                </c:pt>
                <c:pt idx="342">
                  <c:v>26972</c:v>
                </c:pt>
                <c:pt idx="343">
                  <c:v>27016</c:v>
                </c:pt>
                <c:pt idx="344">
                  <c:v>27065</c:v>
                </c:pt>
                <c:pt idx="345">
                  <c:v>27116</c:v>
                </c:pt>
                <c:pt idx="346">
                  <c:v>27155</c:v>
                </c:pt>
                <c:pt idx="347">
                  <c:v>27194</c:v>
                </c:pt>
                <c:pt idx="348">
                  <c:v>27228</c:v>
                </c:pt>
                <c:pt idx="349">
                  <c:v>27281</c:v>
                </c:pt>
                <c:pt idx="350">
                  <c:v>27325</c:v>
                </c:pt>
                <c:pt idx="351">
                  <c:v>27369</c:v>
                </c:pt>
                <c:pt idx="352">
                  <c:v>27428</c:v>
                </c:pt>
                <c:pt idx="353">
                  <c:v>27504</c:v>
                </c:pt>
                <c:pt idx="354">
                  <c:v>27576</c:v>
                </c:pt>
                <c:pt idx="355">
                  <c:v>27629</c:v>
                </c:pt>
                <c:pt idx="356">
                  <c:v>27694</c:v>
                </c:pt>
                <c:pt idx="357">
                  <c:v>27740</c:v>
                </c:pt>
                <c:pt idx="358">
                  <c:v>27813</c:v>
                </c:pt>
                <c:pt idx="359">
                  <c:v>27928</c:v>
                </c:pt>
                <c:pt idx="360">
                  <c:v>28013</c:v>
                </c:pt>
                <c:pt idx="361">
                  <c:v>28091</c:v>
                </c:pt>
                <c:pt idx="362">
                  <c:v>28126</c:v>
                </c:pt>
                <c:pt idx="363">
                  <c:v>28233</c:v>
                </c:pt>
                <c:pt idx="364">
                  <c:v>28298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8D-480E-B830-1C726904D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689712"/>
        <c:axId val="324690040"/>
      </c:lineChart>
      <c:catAx>
        <c:axId val="32468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90040"/>
        <c:crosses val="autoZero"/>
        <c:auto val="1"/>
        <c:lblAlgn val="ctr"/>
        <c:lblOffset val="100"/>
        <c:noMultiLvlLbl val="0"/>
      </c:catAx>
      <c:valAx>
        <c:axId val="32469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8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Ratgeber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6013</c:v>
                </c:pt>
                <c:pt idx="1">
                  <c:v>5842</c:v>
                </c:pt>
                <c:pt idx="2">
                  <c:v>5893</c:v>
                </c:pt>
                <c:pt idx="3">
                  <c:v>5685</c:v>
                </c:pt>
                <c:pt idx="4">
                  <c:v>5940</c:v>
                </c:pt>
                <c:pt idx="5">
                  <c:v>6221</c:v>
                </c:pt>
                <c:pt idx="6">
                  <c:v>7161</c:v>
                </c:pt>
                <c:pt idx="7">
                  <c:v>8969</c:v>
                </c:pt>
                <c:pt idx="8">
                  <c:v>8573</c:v>
                </c:pt>
                <c:pt idx="9">
                  <c:v>9275</c:v>
                </c:pt>
                <c:pt idx="10">
                  <c:v>7585</c:v>
                </c:pt>
                <c:pt idx="11">
                  <c:v>6429</c:v>
                </c:pt>
                <c:pt idx="12">
                  <c:v>6372</c:v>
                </c:pt>
                <c:pt idx="13">
                  <c:v>7000</c:v>
                </c:pt>
                <c:pt idx="14">
                  <c:v>8467</c:v>
                </c:pt>
                <c:pt idx="15">
                  <c:v>7722</c:v>
                </c:pt>
                <c:pt idx="16">
                  <c:v>7529</c:v>
                </c:pt>
                <c:pt idx="17">
                  <c:v>7158</c:v>
                </c:pt>
                <c:pt idx="18">
                  <c:v>6583</c:v>
                </c:pt>
                <c:pt idx="19">
                  <c:v>6598</c:v>
                </c:pt>
                <c:pt idx="20">
                  <c:v>7575</c:v>
                </c:pt>
                <c:pt idx="21">
                  <c:v>9552</c:v>
                </c:pt>
                <c:pt idx="22">
                  <c:v>7998</c:v>
                </c:pt>
                <c:pt idx="23">
                  <c:v>10379</c:v>
                </c:pt>
                <c:pt idx="24">
                  <c:v>7893</c:v>
                </c:pt>
                <c:pt idx="25">
                  <c:v>7319</c:v>
                </c:pt>
                <c:pt idx="26">
                  <c:v>7118</c:v>
                </c:pt>
                <c:pt idx="27">
                  <c:v>7552</c:v>
                </c:pt>
                <c:pt idx="28">
                  <c:v>10431</c:v>
                </c:pt>
                <c:pt idx="29">
                  <c:v>9494</c:v>
                </c:pt>
                <c:pt idx="30">
                  <c:v>10043</c:v>
                </c:pt>
                <c:pt idx="31">
                  <c:v>8728</c:v>
                </c:pt>
                <c:pt idx="32">
                  <c:v>8036</c:v>
                </c:pt>
                <c:pt idx="33">
                  <c:v>7871</c:v>
                </c:pt>
                <c:pt idx="34">
                  <c:v>8737</c:v>
                </c:pt>
                <c:pt idx="35">
                  <c:v>12109</c:v>
                </c:pt>
                <c:pt idx="36">
                  <c:v>10420</c:v>
                </c:pt>
                <c:pt idx="37">
                  <c:v>10450</c:v>
                </c:pt>
                <c:pt idx="38">
                  <c:v>8868</c:v>
                </c:pt>
                <c:pt idx="39">
                  <c:v>8124</c:v>
                </c:pt>
                <c:pt idx="40">
                  <c:v>7653</c:v>
                </c:pt>
                <c:pt idx="41">
                  <c:v>8519</c:v>
                </c:pt>
                <c:pt idx="42">
                  <c:v>11176</c:v>
                </c:pt>
                <c:pt idx="43">
                  <c:v>10318</c:v>
                </c:pt>
                <c:pt idx="44">
                  <c:v>10001</c:v>
                </c:pt>
                <c:pt idx="45">
                  <c:v>9581</c:v>
                </c:pt>
                <c:pt idx="46">
                  <c:v>9499</c:v>
                </c:pt>
                <c:pt idx="47">
                  <c:v>8598</c:v>
                </c:pt>
                <c:pt idx="48">
                  <c:v>9424</c:v>
                </c:pt>
                <c:pt idx="49">
                  <c:v>11639</c:v>
                </c:pt>
                <c:pt idx="50">
                  <c:v>8847</c:v>
                </c:pt>
                <c:pt idx="51">
                  <c:v>8962</c:v>
                </c:pt>
                <c:pt idx="52">
                  <c:v>11098</c:v>
                </c:pt>
                <c:pt idx="53">
                  <c:v>11747</c:v>
                </c:pt>
                <c:pt idx="54">
                  <c:v>9008</c:v>
                </c:pt>
                <c:pt idx="55">
                  <c:v>9270</c:v>
                </c:pt>
                <c:pt idx="56">
                  <c:v>11506</c:v>
                </c:pt>
                <c:pt idx="57">
                  <c:v>9660</c:v>
                </c:pt>
                <c:pt idx="58">
                  <c:v>10022</c:v>
                </c:pt>
                <c:pt idx="59">
                  <c:v>10194</c:v>
                </c:pt>
                <c:pt idx="60">
                  <c:v>10835</c:v>
                </c:pt>
                <c:pt idx="61">
                  <c:v>9306</c:v>
                </c:pt>
                <c:pt idx="62">
                  <c:v>8779</c:v>
                </c:pt>
                <c:pt idx="63">
                  <c:v>10862</c:v>
                </c:pt>
                <c:pt idx="64">
                  <c:v>9086</c:v>
                </c:pt>
                <c:pt idx="65">
                  <c:v>9023</c:v>
                </c:pt>
                <c:pt idx="66">
                  <c:v>8696</c:v>
                </c:pt>
                <c:pt idx="67">
                  <c:v>8355</c:v>
                </c:pt>
                <c:pt idx="68">
                  <c:v>7305</c:v>
                </c:pt>
                <c:pt idx="69">
                  <c:v>7070</c:v>
                </c:pt>
                <c:pt idx="70">
                  <c:v>9009</c:v>
                </c:pt>
                <c:pt idx="71">
                  <c:v>7360</c:v>
                </c:pt>
                <c:pt idx="72">
                  <c:v>7191</c:v>
                </c:pt>
                <c:pt idx="73">
                  <c:v>6911</c:v>
                </c:pt>
                <c:pt idx="74">
                  <c:v>6932</c:v>
                </c:pt>
                <c:pt idx="75">
                  <c:v>6583</c:v>
                </c:pt>
                <c:pt idx="76">
                  <c:v>7985</c:v>
                </c:pt>
                <c:pt idx="77">
                  <c:v>9614</c:v>
                </c:pt>
                <c:pt idx="78">
                  <c:v>7267</c:v>
                </c:pt>
                <c:pt idx="79">
                  <c:v>7508</c:v>
                </c:pt>
                <c:pt idx="80">
                  <c:v>8339</c:v>
                </c:pt>
                <c:pt idx="81">
                  <c:v>7788</c:v>
                </c:pt>
                <c:pt idx="82">
                  <c:v>6993</c:v>
                </c:pt>
                <c:pt idx="83">
                  <c:v>7187</c:v>
                </c:pt>
                <c:pt idx="84">
                  <c:v>8309</c:v>
                </c:pt>
                <c:pt idx="85">
                  <c:v>6931</c:v>
                </c:pt>
                <c:pt idx="86">
                  <c:v>6893</c:v>
                </c:pt>
                <c:pt idx="87">
                  <c:v>8465</c:v>
                </c:pt>
                <c:pt idx="88">
                  <c:v>7594</c:v>
                </c:pt>
                <c:pt idx="89">
                  <c:v>7070</c:v>
                </c:pt>
                <c:pt idx="90">
                  <c:v>7531</c:v>
                </c:pt>
                <c:pt idx="91">
                  <c:v>8742</c:v>
                </c:pt>
                <c:pt idx="92">
                  <c:v>7886</c:v>
                </c:pt>
                <c:pt idx="93">
                  <c:v>8308</c:v>
                </c:pt>
                <c:pt idx="94">
                  <c:v>8504</c:v>
                </c:pt>
                <c:pt idx="95">
                  <c:v>8036</c:v>
                </c:pt>
                <c:pt idx="96">
                  <c:v>7633</c:v>
                </c:pt>
                <c:pt idx="97">
                  <c:v>7251</c:v>
                </c:pt>
                <c:pt idx="98">
                  <c:v>7888</c:v>
                </c:pt>
                <c:pt idx="99">
                  <c:v>7886</c:v>
                </c:pt>
                <c:pt idx="100">
                  <c:v>8511</c:v>
                </c:pt>
                <c:pt idx="101">
                  <c:v>7548</c:v>
                </c:pt>
                <c:pt idx="102">
                  <c:v>6940</c:v>
                </c:pt>
                <c:pt idx="103">
                  <c:v>8407</c:v>
                </c:pt>
                <c:pt idx="104">
                  <c:v>7111</c:v>
                </c:pt>
                <c:pt idx="105">
                  <c:v>8972</c:v>
                </c:pt>
                <c:pt idx="106">
                  <c:v>12147</c:v>
                </c:pt>
                <c:pt idx="107">
                  <c:v>12100</c:v>
                </c:pt>
                <c:pt idx="108">
                  <c:v>12164</c:v>
                </c:pt>
                <c:pt idx="109">
                  <c:v>10786</c:v>
                </c:pt>
                <c:pt idx="110">
                  <c:v>12419</c:v>
                </c:pt>
                <c:pt idx="111">
                  <c:v>15977</c:v>
                </c:pt>
                <c:pt idx="112">
                  <c:v>17467</c:v>
                </c:pt>
                <c:pt idx="113">
                  <c:v>12793</c:v>
                </c:pt>
                <c:pt idx="114">
                  <c:v>12977</c:v>
                </c:pt>
                <c:pt idx="115">
                  <c:v>12773</c:v>
                </c:pt>
                <c:pt idx="116">
                  <c:v>11026</c:v>
                </c:pt>
                <c:pt idx="117">
                  <c:v>10500</c:v>
                </c:pt>
                <c:pt idx="118">
                  <c:v>9821</c:v>
                </c:pt>
                <c:pt idx="119">
                  <c:v>10211</c:v>
                </c:pt>
                <c:pt idx="120">
                  <c:v>12294</c:v>
                </c:pt>
                <c:pt idx="121">
                  <c:v>9729</c:v>
                </c:pt>
                <c:pt idx="122">
                  <c:v>9202</c:v>
                </c:pt>
                <c:pt idx="123">
                  <c:v>8992</c:v>
                </c:pt>
                <c:pt idx="124">
                  <c:v>8855</c:v>
                </c:pt>
                <c:pt idx="125">
                  <c:v>8708</c:v>
                </c:pt>
                <c:pt idx="126">
                  <c:v>11213</c:v>
                </c:pt>
                <c:pt idx="127">
                  <c:v>10193</c:v>
                </c:pt>
                <c:pt idx="128">
                  <c:v>9116</c:v>
                </c:pt>
                <c:pt idx="129">
                  <c:v>8055</c:v>
                </c:pt>
                <c:pt idx="130">
                  <c:v>8720</c:v>
                </c:pt>
                <c:pt idx="131">
                  <c:v>7875</c:v>
                </c:pt>
                <c:pt idx="132">
                  <c:v>7906</c:v>
                </c:pt>
                <c:pt idx="133">
                  <c:v>9179</c:v>
                </c:pt>
                <c:pt idx="134">
                  <c:v>7459</c:v>
                </c:pt>
                <c:pt idx="135">
                  <c:v>7318</c:v>
                </c:pt>
                <c:pt idx="136">
                  <c:v>6251</c:v>
                </c:pt>
                <c:pt idx="137">
                  <c:v>6612</c:v>
                </c:pt>
                <c:pt idx="138">
                  <c:v>7020</c:v>
                </c:pt>
                <c:pt idx="139">
                  <c:v>6777</c:v>
                </c:pt>
                <c:pt idx="140">
                  <c:v>7654</c:v>
                </c:pt>
                <c:pt idx="141">
                  <c:v>6805</c:v>
                </c:pt>
                <c:pt idx="142">
                  <c:v>6443</c:v>
                </c:pt>
                <c:pt idx="143">
                  <c:v>6194</c:v>
                </c:pt>
                <c:pt idx="144">
                  <c:v>7116</c:v>
                </c:pt>
                <c:pt idx="145">
                  <c:v>5792</c:v>
                </c:pt>
                <c:pt idx="146">
                  <c:v>5859</c:v>
                </c:pt>
                <c:pt idx="147">
                  <c:v>7488</c:v>
                </c:pt>
                <c:pt idx="148">
                  <c:v>6384</c:v>
                </c:pt>
                <c:pt idx="149">
                  <c:v>6614</c:v>
                </c:pt>
                <c:pt idx="150">
                  <c:v>6009</c:v>
                </c:pt>
                <c:pt idx="151">
                  <c:v>5457</c:v>
                </c:pt>
                <c:pt idx="152">
                  <c:v>4728</c:v>
                </c:pt>
                <c:pt idx="153">
                  <c:v>5206</c:v>
                </c:pt>
                <c:pt idx="154">
                  <c:v>6887</c:v>
                </c:pt>
                <c:pt idx="155">
                  <c:v>7399</c:v>
                </c:pt>
                <c:pt idx="156">
                  <c:v>6267</c:v>
                </c:pt>
                <c:pt idx="157">
                  <c:v>6008</c:v>
                </c:pt>
                <c:pt idx="158">
                  <c:v>5250</c:v>
                </c:pt>
                <c:pt idx="159">
                  <c:v>5265</c:v>
                </c:pt>
                <c:pt idx="160">
                  <c:v>5446</c:v>
                </c:pt>
                <c:pt idx="161">
                  <c:v>6379</c:v>
                </c:pt>
                <c:pt idx="162">
                  <c:v>5914</c:v>
                </c:pt>
                <c:pt idx="163">
                  <c:v>8718</c:v>
                </c:pt>
                <c:pt idx="164">
                  <c:v>6797</c:v>
                </c:pt>
                <c:pt idx="165">
                  <c:v>6682</c:v>
                </c:pt>
                <c:pt idx="166">
                  <c:v>7051</c:v>
                </c:pt>
                <c:pt idx="167">
                  <c:v>5968</c:v>
                </c:pt>
                <c:pt idx="168">
                  <c:v>7000</c:v>
                </c:pt>
                <c:pt idx="169">
                  <c:v>5602</c:v>
                </c:pt>
                <c:pt idx="170">
                  <c:v>7830</c:v>
                </c:pt>
                <c:pt idx="171">
                  <c:v>6891</c:v>
                </c:pt>
                <c:pt idx="172">
                  <c:v>5854</c:v>
                </c:pt>
                <c:pt idx="173">
                  <c:v>6008</c:v>
                </c:pt>
                <c:pt idx="174">
                  <c:v>6065</c:v>
                </c:pt>
                <c:pt idx="175">
                  <c:v>7815</c:v>
                </c:pt>
                <c:pt idx="176">
                  <c:v>6733</c:v>
                </c:pt>
                <c:pt idx="177">
                  <c:v>9980</c:v>
                </c:pt>
                <c:pt idx="178">
                  <c:v>8918</c:v>
                </c:pt>
                <c:pt idx="179">
                  <c:v>7061</c:v>
                </c:pt>
                <c:pt idx="180">
                  <c:v>6582</c:v>
                </c:pt>
                <c:pt idx="181">
                  <c:v>7519</c:v>
                </c:pt>
                <c:pt idx="182">
                  <c:v>9054</c:v>
                </c:pt>
                <c:pt idx="183">
                  <c:v>8880</c:v>
                </c:pt>
                <c:pt idx="184">
                  <c:v>9134</c:v>
                </c:pt>
                <c:pt idx="185">
                  <c:v>7320</c:v>
                </c:pt>
                <c:pt idx="186">
                  <c:v>6540</c:v>
                </c:pt>
                <c:pt idx="187">
                  <c:v>6413</c:v>
                </c:pt>
                <c:pt idx="188">
                  <c:v>6879</c:v>
                </c:pt>
                <c:pt idx="189">
                  <c:v>9053</c:v>
                </c:pt>
                <c:pt idx="190">
                  <c:v>11079</c:v>
                </c:pt>
                <c:pt idx="191">
                  <c:v>12565</c:v>
                </c:pt>
                <c:pt idx="192">
                  <c:v>9780</c:v>
                </c:pt>
                <c:pt idx="193">
                  <c:v>8031</c:v>
                </c:pt>
                <c:pt idx="194">
                  <c:v>9002</c:v>
                </c:pt>
                <c:pt idx="195">
                  <c:v>9547</c:v>
                </c:pt>
                <c:pt idx="196">
                  <c:v>11770</c:v>
                </c:pt>
                <c:pt idx="197">
                  <c:v>10346</c:v>
                </c:pt>
                <c:pt idx="198">
                  <c:v>9433</c:v>
                </c:pt>
                <c:pt idx="199">
                  <c:v>9508</c:v>
                </c:pt>
                <c:pt idx="200">
                  <c:v>9935</c:v>
                </c:pt>
                <c:pt idx="201">
                  <c:v>10453</c:v>
                </c:pt>
                <c:pt idx="202">
                  <c:v>10518</c:v>
                </c:pt>
                <c:pt idx="203">
                  <c:v>11802</c:v>
                </c:pt>
                <c:pt idx="204">
                  <c:v>11887</c:v>
                </c:pt>
                <c:pt idx="205">
                  <c:v>17226</c:v>
                </c:pt>
                <c:pt idx="206">
                  <c:v>15273</c:v>
                </c:pt>
                <c:pt idx="207">
                  <c:v>12781</c:v>
                </c:pt>
                <c:pt idx="208">
                  <c:v>10891</c:v>
                </c:pt>
                <c:pt idx="209">
                  <c:v>10633</c:v>
                </c:pt>
                <c:pt idx="210">
                  <c:v>13391</c:v>
                </c:pt>
                <c:pt idx="211">
                  <c:v>11236</c:v>
                </c:pt>
                <c:pt idx="212">
                  <c:v>15124</c:v>
                </c:pt>
                <c:pt idx="213">
                  <c:v>12446</c:v>
                </c:pt>
                <c:pt idx="214">
                  <c:v>11658</c:v>
                </c:pt>
                <c:pt idx="215">
                  <c:v>10696</c:v>
                </c:pt>
                <c:pt idx="216">
                  <c:v>11238</c:v>
                </c:pt>
                <c:pt idx="217">
                  <c:v>13308</c:v>
                </c:pt>
                <c:pt idx="218">
                  <c:v>13589</c:v>
                </c:pt>
                <c:pt idx="219">
                  <c:v>27330</c:v>
                </c:pt>
                <c:pt idx="220">
                  <c:v>34407</c:v>
                </c:pt>
                <c:pt idx="221">
                  <c:v>30899</c:v>
                </c:pt>
                <c:pt idx="222">
                  <c:v>31855</c:v>
                </c:pt>
                <c:pt idx="223">
                  <c:v>25808</c:v>
                </c:pt>
                <c:pt idx="224">
                  <c:v>25011</c:v>
                </c:pt>
                <c:pt idx="225">
                  <c:v>29299</c:v>
                </c:pt>
                <c:pt idx="226">
                  <c:v>30092</c:v>
                </c:pt>
                <c:pt idx="227">
                  <c:v>31788</c:v>
                </c:pt>
                <c:pt idx="228">
                  <c:v>33035</c:v>
                </c:pt>
                <c:pt idx="229">
                  <c:v>33986</c:v>
                </c:pt>
                <c:pt idx="230">
                  <c:v>29411</c:v>
                </c:pt>
                <c:pt idx="231">
                  <c:v>31530</c:v>
                </c:pt>
                <c:pt idx="232">
                  <c:v>26794</c:v>
                </c:pt>
                <c:pt idx="233">
                  <c:v>29937</c:v>
                </c:pt>
                <c:pt idx="234">
                  <c:v>30229</c:v>
                </c:pt>
                <c:pt idx="235">
                  <c:v>27586</c:v>
                </c:pt>
                <c:pt idx="236">
                  <c:v>29141</c:v>
                </c:pt>
                <c:pt idx="237">
                  <c:v>34219</c:v>
                </c:pt>
                <c:pt idx="238">
                  <c:v>31428</c:v>
                </c:pt>
                <c:pt idx="239">
                  <c:v>24188</c:v>
                </c:pt>
                <c:pt idx="240">
                  <c:v>35265</c:v>
                </c:pt>
                <c:pt idx="241">
                  <c:v>35939</c:v>
                </c:pt>
                <c:pt idx="242">
                  <c:v>31893</c:v>
                </c:pt>
                <c:pt idx="243">
                  <c:v>25541</c:v>
                </c:pt>
                <c:pt idx="244">
                  <c:v>24483</c:v>
                </c:pt>
                <c:pt idx="245">
                  <c:v>27093</c:v>
                </c:pt>
                <c:pt idx="246">
                  <c:v>27955</c:v>
                </c:pt>
                <c:pt idx="247">
                  <c:v>30610</c:v>
                </c:pt>
                <c:pt idx="248">
                  <c:v>29588</c:v>
                </c:pt>
                <c:pt idx="249">
                  <c:v>25079</c:v>
                </c:pt>
                <c:pt idx="250">
                  <c:v>23116</c:v>
                </c:pt>
                <c:pt idx="251">
                  <c:v>22764</c:v>
                </c:pt>
                <c:pt idx="252">
                  <c:v>24088</c:v>
                </c:pt>
                <c:pt idx="253">
                  <c:v>24530</c:v>
                </c:pt>
                <c:pt idx="254">
                  <c:v>33230</c:v>
                </c:pt>
                <c:pt idx="255">
                  <c:v>31325</c:v>
                </c:pt>
                <c:pt idx="256">
                  <c:v>40747</c:v>
                </c:pt>
                <c:pt idx="257">
                  <c:v>40696</c:v>
                </c:pt>
                <c:pt idx="258">
                  <c:v>50126</c:v>
                </c:pt>
                <c:pt idx="259">
                  <c:v>74263</c:v>
                </c:pt>
                <c:pt idx="260">
                  <c:v>49922</c:v>
                </c:pt>
                <c:pt idx="261">
                  <c:v>40189</c:v>
                </c:pt>
                <c:pt idx="262">
                  <c:v>27873</c:v>
                </c:pt>
                <c:pt idx="263">
                  <c:v>40129</c:v>
                </c:pt>
                <c:pt idx="264">
                  <c:v>33597</c:v>
                </c:pt>
                <c:pt idx="265">
                  <c:v>28475</c:v>
                </c:pt>
                <c:pt idx="266">
                  <c:v>25794</c:v>
                </c:pt>
                <c:pt idx="267">
                  <c:v>19285</c:v>
                </c:pt>
                <c:pt idx="268">
                  <c:v>24948</c:v>
                </c:pt>
                <c:pt idx="269">
                  <c:v>19595</c:v>
                </c:pt>
                <c:pt idx="270">
                  <c:v>18446</c:v>
                </c:pt>
                <c:pt idx="271">
                  <c:v>17036</c:v>
                </c:pt>
                <c:pt idx="272">
                  <c:v>19161</c:v>
                </c:pt>
                <c:pt idx="273">
                  <c:v>23784</c:v>
                </c:pt>
                <c:pt idx="274">
                  <c:v>29586</c:v>
                </c:pt>
                <c:pt idx="275">
                  <c:v>51182</c:v>
                </c:pt>
                <c:pt idx="276">
                  <c:v>36583</c:v>
                </c:pt>
                <c:pt idx="277">
                  <c:v>39532</c:v>
                </c:pt>
                <c:pt idx="278">
                  <c:v>34486</c:v>
                </c:pt>
                <c:pt idx="279">
                  <c:v>35529</c:v>
                </c:pt>
                <c:pt idx="280">
                  <c:v>39675</c:v>
                </c:pt>
                <c:pt idx="281">
                  <c:v>40199</c:v>
                </c:pt>
                <c:pt idx="282">
                  <c:v>41092</c:v>
                </c:pt>
                <c:pt idx="283">
                  <c:v>36538</c:v>
                </c:pt>
                <c:pt idx="284">
                  <c:v>31342</c:v>
                </c:pt>
                <c:pt idx="285">
                  <c:v>32942</c:v>
                </c:pt>
                <c:pt idx="286">
                  <c:v>34312</c:v>
                </c:pt>
                <c:pt idx="287">
                  <c:v>46801</c:v>
                </c:pt>
                <c:pt idx="288">
                  <c:v>38031</c:v>
                </c:pt>
                <c:pt idx="289">
                  <c:v>43370</c:v>
                </c:pt>
                <c:pt idx="290">
                  <c:v>34436</c:v>
                </c:pt>
                <c:pt idx="291">
                  <c:v>30282</c:v>
                </c:pt>
                <c:pt idx="292">
                  <c:v>26927</c:v>
                </c:pt>
                <c:pt idx="293">
                  <c:v>27118</c:v>
                </c:pt>
                <c:pt idx="294">
                  <c:v>30536</c:v>
                </c:pt>
                <c:pt idx="295">
                  <c:v>24390</c:v>
                </c:pt>
                <c:pt idx="296">
                  <c:v>31527</c:v>
                </c:pt>
                <c:pt idx="297">
                  <c:v>27542</c:v>
                </c:pt>
                <c:pt idx="298">
                  <c:v>25291</c:v>
                </c:pt>
                <c:pt idx="299">
                  <c:v>21926</c:v>
                </c:pt>
                <c:pt idx="300">
                  <c:v>34491</c:v>
                </c:pt>
                <c:pt idx="301">
                  <c:v>54171</c:v>
                </c:pt>
                <c:pt idx="302">
                  <c:v>54763</c:v>
                </c:pt>
                <c:pt idx="303">
                  <c:v>71391</c:v>
                </c:pt>
                <c:pt idx="304">
                  <c:v>74825</c:v>
                </c:pt>
                <c:pt idx="305">
                  <c:v>74058</c:v>
                </c:pt>
                <c:pt idx="306">
                  <c:v>69132</c:v>
                </c:pt>
                <c:pt idx="307">
                  <c:v>75673</c:v>
                </c:pt>
                <c:pt idx="308">
                  <c:v>68696</c:v>
                </c:pt>
                <c:pt idx="309">
                  <c:v>41415</c:v>
                </c:pt>
                <c:pt idx="310">
                  <c:v>41574</c:v>
                </c:pt>
                <c:pt idx="311">
                  <c:v>37764</c:v>
                </c:pt>
                <c:pt idx="312">
                  <c:v>34958</c:v>
                </c:pt>
                <c:pt idx="313">
                  <c:v>38040</c:v>
                </c:pt>
                <c:pt idx="314">
                  <c:v>50130</c:v>
                </c:pt>
                <c:pt idx="315">
                  <c:v>61882</c:v>
                </c:pt>
                <c:pt idx="316">
                  <c:v>40314</c:v>
                </c:pt>
                <c:pt idx="317">
                  <c:v>42776</c:v>
                </c:pt>
                <c:pt idx="318">
                  <c:v>39284</c:v>
                </c:pt>
                <c:pt idx="319">
                  <c:v>38110</c:v>
                </c:pt>
                <c:pt idx="320">
                  <c:v>45525</c:v>
                </c:pt>
                <c:pt idx="321">
                  <c:v>50494</c:v>
                </c:pt>
                <c:pt idx="322">
                  <c:v>49840</c:v>
                </c:pt>
                <c:pt idx="323">
                  <c:v>38220</c:v>
                </c:pt>
                <c:pt idx="324">
                  <c:v>37553</c:v>
                </c:pt>
                <c:pt idx="325">
                  <c:v>44330</c:v>
                </c:pt>
                <c:pt idx="326">
                  <c:v>51623</c:v>
                </c:pt>
                <c:pt idx="327">
                  <c:v>35679</c:v>
                </c:pt>
                <c:pt idx="328">
                  <c:v>34116</c:v>
                </c:pt>
                <c:pt idx="329">
                  <c:v>44569</c:v>
                </c:pt>
                <c:pt idx="330">
                  <c:v>46003</c:v>
                </c:pt>
                <c:pt idx="331">
                  <c:v>35569</c:v>
                </c:pt>
                <c:pt idx="332">
                  <c:v>30856</c:v>
                </c:pt>
                <c:pt idx="333">
                  <c:v>24788</c:v>
                </c:pt>
                <c:pt idx="334">
                  <c:v>20106</c:v>
                </c:pt>
                <c:pt idx="335">
                  <c:v>24754</c:v>
                </c:pt>
                <c:pt idx="336">
                  <c:v>26282</c:v>
                </c:pt>
                <c:pt idx="337">
                  <c:v>25394</c:v>
                </c:pt>
                <c:pt idx="338">
                  <c:v>28493</c:v>
                </c:pt>
                <c:pt idx="339">
                  <c:v>28623</c:v>
                </c:pt>
                <c:pt idx="340">
                  <c:v>24557</c:v>
                </c:pt>
                <c:pt idx="341">
                  <c:v>26026</c:v>
                </c:pt>
                <c:pt idx="342">
                  <c:v>26224</c:v>
                </c:pt>
                <c:pt idx="343">
                  <c:v>29128</c:v>
                </c:pt>
                <c:pt idx="344">
                  <c:v>28780</c:v>
                </c:pt>
                <c:pt idx="345">
                  <c:v>27899</c:v>
                </c:pt>
                <c:pt idx="346">
                  <c:v>25772</c:v>
                </c:pt>
                <c:pt idx="347">
                  <c:v>25311</c:v>
                </c:pt>
                <c:pt idx="348">
                  <c:v>22738</c:v>
                </c:pt>
                <c:pt idx="349">
                  <c:v>26250</c:v>
                </c:pt>
                <c:pt idx="350">
                  <c:v>28687</c:v>
                </c:pt>
                <c:pt idx="351">
                  <c:v>25364</c:v>
                </c:pt>
                <c:pt idx="352">
                  <c:v>38206</c:v>
                </c:pt>
                <c:pt idx="353">
                  <c:v>41061</c:v>
                </c:pt>
                <c:pt idx="354">
                  <c:v>32146</c:v>
                </c:pt>
                <c:pt idx="355">
                  <c:v>29370</c:v>
                </c:pt>
                <c:pt idx="356">
                  <c:v>30334</c:v>
                </c:pt>
                <c:pt idx="357">
                  <c:v>29083</c:v>
                </c:pt>
                <c:pt idx="358">
                  <c:v>41563</c:v>
                </c:pt>
                <c:pt idx="359">
                  <c:v>50719</c:v>
                </c:pt>
                <c:pt idx="360">
                  <c:v>44297</c:v>
                </c:pt>
                <c:pt idx="361">
                  <c:v>32845</c:v>
                </c:pt>
                <c:pt idx="362">
                  <c:v>26542</c:v>
                </c:pt>
                <c:pt idx="363">
                  <c:v>26981</c:v>
                </c:pt>
                <c:pt idx="364">
                  <c:v>19542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DF-4968-8FC8-53BBCFF676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937464"/>
        <c:axId val="326818168"/>
      </c:lineChart>
      <c:catAx>
        <c:axId val="27593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18168"/>
        <c:crosses val="autoZero"/>
        <c:auto val="1"/>
        <c:lblAlgn val="ctr"/>
        <c:lblOffset val="100"/>
        <c:noMultiLvlLbl val="0"/>
      </c:catAx>
      <c:valAx>
        <c:axId val="32681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3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D47DB-8C4A-472D-A7CD-6CA6642D30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6F232A-D045-4012-B28A-56816836F4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08292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5BC-B91D-4B4A-86D1-463F11AEB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| NDR Ratgeber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EC0493-063F-4987-955B-6FA151D31A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259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93034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7494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5568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4974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140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6455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0151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5597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8300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364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616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Ratgeber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016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9AA86-8978-40BE-B94E-7ECC31F42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1433133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3784F-33A6-42AA-8700-8BDAA0E42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- Lifetime | NDR Ratgeber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4CD030-0B63-4C98-8DA1-0B4AB94B9D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5403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622087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7189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3806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2382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8889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3239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254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2232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4824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10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Ratgeber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9216803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8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BE02E-A1EB-4533-97C9-E88214A1D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1825533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832B1-6EE7-41BE-B95A-ED5CFB20A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NDR Ratgeber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5EE4ED-E01C-42B8-B411-0E3675E727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2849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DAB5B-6A2E-4850-AEBC-C5D7CD50D4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642C9-01BB-431B-BF66-8FFB3818C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982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02622-1E8D-45FD-B513-6C8EF15D2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NDR Ratgeber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E7D687-73F8-4765-8472-69A724A914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4645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5DA65-519A-43FC-AF89-E643937AA7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6D999-2546-4318-8D9C-171961DC3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839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3E0CD-54BC-48E8-BAC9-360A0A3EA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NDR Ratgeber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38D49D-2BC4-4017-9862-5CE4C72C30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2353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62841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99257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3743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3686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4402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7899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07203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14898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1393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8438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48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- 2016-08-29 19:36:03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Tricks mit Kaffee und Tee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115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- 2017-08-22 06:58:19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Tricks der Getränkeindustrie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89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- 2017-10-10 08:32:44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Kaffeefahrt: Abzocke mit neuer Masche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80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- 2017-06-13 06:57:32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Tupperware: Ärger hinter den Kulissen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93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- 2017-09-11 19:35:59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Gebrauchtwagen: So drücken Händler den Preis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46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- 2017-11-29 07:22:54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Ohren säubern: Vorsicht vor Wattestäbchen | Visite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90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- 2016-08-23 00:09:36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Tricks der Waschindustrie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63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B723E-07E4-4FA6-9B22-9FD4A0F6D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1962863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3E8A4-B73B-42DF-86D8-3BDCE8D94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NDR Ratgeber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5354B0-31BB-4EE8-8E56-7CF46A6B3C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1277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550488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84888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064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8755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4235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43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7928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41925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06326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2448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831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- 2017-07-25 07:24:44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Wertlose Münzen: Abzocke mit Sammelabos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91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- 2017-09-26 06:47:33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Leasing-Abzocke: Wenn das Auto teuer wird 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46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- 2017-09-26 06:47:47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Horror-Urlaub auf dem "Traumschiff"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787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29FF3-2068-41E7-BFAB-C915BF49F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2490581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B4DF2-B0AA-4E29-98EC-391FCEC22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Ratgeber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967CDD-CC20-4C40-8CAA-3EB3C32A06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5513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58493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5258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5873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48177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63277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93910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53077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13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- 2017-11-29 07:22:54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Ohren säubern: Vorsicht vor Wattestäbchen | Visite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86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- 2017-10-10 08:32:44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Kaffeefahrt: Abzocke mit neuer Masche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47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- 2017-06-13 06:57:32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Tupperware: Ärger hinter den Kulissen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172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- 2017-07-25 07:24:44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Wertlose Münzen: Abzocke mit Sammelabos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29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- 2017-09-26 06:47:47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Horror-Urlaub auf dem "Traumschiff"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30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- 2017-09-11 19:35:59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Gebrauchtwagen: So drücken Händler den Preis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24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- 2017-08-22 06:58:19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Tricks der Getränkeindustrie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442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A433E-758E-4504-8C79-11F7E8762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2569766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E42C5-D14B-4766-84C9-7020E5F85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Ratgeber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612718-400D-4F27-8FF7-C752684C2D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7213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25860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5476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020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72027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2345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42985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33127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39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- 2017-09-26 06:47:33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Leasing-Abzocke: Wenn das Auto teuer wird 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89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- 2017-11-20 20:58:59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Sprachassistentin: Was taugt Amazon Alexa? | Markt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83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- 2017-07-25 07:22:29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gut schmeckt Fast Food vom Discounter?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92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- 2017-06-21 07:39:50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Operation Leben: Kinderherz | Visite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91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- 2017-09-04 19:46:24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Günstige und teure Multitools im Test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70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- 2017-08-30 07:00:34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Abenteuer Diagnose: Pyoderma Gangraenosum | Visite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03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- 2017-10-17 06:30:04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unseriöse Sanitärdienste abkassieren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3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- 2017-10-03 09:27:58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Autokauf: Statt Pkw kommt Lkw  | Markt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939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E31DB-F846-44B2-873D-81A7CF2AC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3346302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41663-3FAC-4D4D-8CE2-A9B51BA3E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Ratgeber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28AC5B-4AB3-490A-8C79-9E0011D7C0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928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47448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2158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3277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4431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01081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34966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44718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71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- 2017-09-12 07:33:17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Kreuzfahrt: Was passiert mit Trinkgeldern?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95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- 2017-11-08 08:46:22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Mineralwasser: Wie gesund ist Kohlensäure? | Visite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90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- 2017-02-22 19:21:56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Kilos verlieren, Schwung gewinnen - trotz Hashimoto | Die Ernährungs-Docs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37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- 2017-10-30 21:22:34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Pfand: So verdient die Getränkeindustrie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44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- 2017-10-03 09:28:06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Stromausfall: Wie gut arbeiten Handwerker?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85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- 2017-11-14 07:55:08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Ticketkauf: Das fragwürdige Geschäft von Viagogo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467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- 2017-08-08 20:49:47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Verhärteter Muskel statt Bandscheibenvorfall | Visite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932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E879F-A4E6-48CD-B63C-58197ABE3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1543582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0F065-6898-4BF2-ACCF-75023EBC9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Ratgeber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22F7B1-6518-4EE4-8727-2118DE1FCE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1968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31507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8091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142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26192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60600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70430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75635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72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- 2017-10-10 08:33:44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Betrug mit Ping Calls: Nicht zurückrufen!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481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- 2017-08-08 07:19:27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tricksen einige Bäcker bei den Zutaten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11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- 2017-02-22 19:25:57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dem Darm guttut, hilft den Nasennebenhöhlen | Die Ernährungs-Docs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326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7E504-06E6-4057-B40D-4CA601E7C7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1268543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890C3-9941-48F9-873B-DBBD48158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| NDR Ratgeber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9C4550-D503-44E0-94D2-D4921BCFF6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1536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968422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73479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0626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86472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16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61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43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0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36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64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88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27027448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84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19011074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559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975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474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93C94-50EE-421F-8BB9-AF0906245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425238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58D93-4CFC-40AB-AF5D-1B146CB9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| NDR Ratgeber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CC7EF6-7933-477F-8AC1-3FCC6D8876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7235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525534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791691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442729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9152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75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919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5357764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805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8F4EB-26C5-481E-B470-7D32D5FA1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4026533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8D5EB-4FFA-434C-9C8B-D2CC8736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NDR Ratgeber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03C2A9-81F3-4FB4-A405-D43EA0A240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1465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32236537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814639877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3418621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36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BROWSE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2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81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08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55759353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54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4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0B1D25-62EB-48ED-A3BE-850475801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37803166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923</Words>
  <Application>Microsoft Office PowerPoint</Application>
  <PresentationFormat>On-screen Show (4:3)</PresentationFormat>
  <Paragraphs>465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MeFo - YouTube</vt:lpstr>
      <vt:lpstr>YT - Profilübersicht (intern) | NDR Ratgeber</vt:lpstr>
      <vt:lpstr>YT - Profilübersicht (intern) - Lifetime | NDR Ratgeber</vt:lpstr>
      <vt:lpstr>Youtube Subscribers Total | NDR Ratgeber</vt:lpstr>
      <vt:lpstr>Youtube Video Views Change  | NDR Ratgeber</vt:lpstr>
      <vt:lpstr>YT Top Ten Videos im Zeitraum genutzt | NDR Ratgeber - 1 of 2</vt:lpstr>
      <vt:lpstr>YT Top Ten Videos im Zeitraum genutzt | NDR Ratgeber - 2 of 2</vt:lpstr>
      <vt:lpstr>YT Videos im Zeitraum veröffentlicht -  Lifetime | NDR Ratgeber - 1 of 4</vt:lpstr>
      <vt:lpstr>YT Videos im Zeitraum veröffentlicht -  Lifetime | NDR Ratgeber - 2 of 4</vt:lpstr>
      <vt:lpstr>YT Videos im Zeitraum veröffentlicht -  Lifetime | NDR Ratgeber - 3 of 4</vt:lpstr>
      <vt:lpstr>YT Videos im Zeitraum veröffentlicht -  Lifetime | NDR Ratgeber - 4 of 4</vt:lpstr>
      <vt:lpstr>YT Traffic Sources | NDR Ratgeber - 1 of 2</vt:lpstr>
      <vt:lpstr>YT Traffic Sources | NDR Ratgeber - 2 of 2</vt:lpstr>
      <vt:lpstr>Youtube Playback Locations | NDR Ratgeber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2018-04-30T08:28:50Z</dcterms:created>
  <dcterms:modified xsi:type="dcterms:W3CDTF">2018-04-30T08:29:29Z</dcterms:modified>
</cp:coreProperties>
</file>