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E9E4-12E9-4689-88C0-B7717A9C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Ratgeber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33842-601E-45FC-BF6D-D80BC5222A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836833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50965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3103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9975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641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7244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1568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1748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9526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4025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4741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1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- 2017-11-29 07:22:54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Ohren säubern: Vorsicht vor Wattestäbchen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3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- 2017-08-30 07:00:34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Pyoderma Gangraenosum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3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- 2018-03-26 20:27:01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Bahnhofskiosk: Das Geschäft mit den Brötchen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88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- 2017-07-25 07:24:44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Wertlose Münzen: Abzocke mit Sammelabos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53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- 2017-10-10 08:32:44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Kaffeefahrt: Abzocke mit neuer Masche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79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- 2017-09-26 06:47:47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Horror-Urlaub auf dem "Traumschiff"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889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- 2018-03-21 08:19:15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Hypoparathyreoidismus 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225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001AC-7C40-4B05-845B-6DBECA7BB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439005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7050B-7E1F-4E3D-A645-9CD6D5FF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Ratgeber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DBE453-B708-4DED-B271-FB0D854C1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42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0792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3945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5644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5374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13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824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1243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8277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9533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2814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57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- 2017-06-13 06:57:32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Tupperware: Ärger hinter den Kulissen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4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- 2018-03-13 07:39:31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Wasserfilter: Oft teuer, selten sinnvoll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6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- 2017-11-20 20:58:59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Sprachassistentin: Was taugt Amazon Alexa? | Markt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83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9DCC6-7802-449A-907D-BE5E8ECEE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912421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226</Words>
  <Application>Microsoft Office PowerPoint</Application>
  <PresentationFormat>On-screen Show (4:3)</PresentationFormat>
  <Paragraphs>124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YT Top Ten Videos im Zeitraum genutzt | NDR Ratgeber - 1 of 2</vt:lpstr>
      <vt:lpstr>YT Top Ten Videos im Zeitraum genutzt | NDR Ratgeber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Top Ten Videos im Zeitraum genutzt | NDR Ratgeber - 1 of 2</dc:title>
  <dc:creator>Administrator</dc:creator>
  <cp:lastModifiedBy>Administrator</cp:lastModifiedBy>
  <cp:revision>1</cp:revision>
  <dcterms:created xsi:type="dcterms:W3CDTF">2018-04-27T14:25:49Z</dcterms:created>
  <dcterms:modified xsi:type="dcterms:W3CDTF">2018-04-27T14:26:24Z</dcterms:modified>
</cp:coreProperties>
</file>