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9B893-388A-4AD2-94B1-41F9E2712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NDR Doku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6DD4C5-413F-473D-867E-81582B25E0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6764286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367185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658669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26483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09329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1129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745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- 2018-03-04 22:44:16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Naldo: Eine unglaubliche Fußballerkarriere | Fußball | Doku | Sportclub Story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69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- 2018-03-02 15:41:12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Rostock Port - Ein Tag im Hafen | die nordstory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2734655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001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- 2018-02-22 13:12:26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Wildschweinalarm im Norden | DIE REPORTAGE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728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- 2018-03-10 12:41:11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Bäcker: Knochenarbeit zwischen Teig, Brot und Blech | Reportage | 7 Tage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016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- 2018-02-19 17:31:38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Wildschweine außer Kontrolle | Doku | 45 Min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193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- 2018-03-21 16:56:31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Radikale Christen: Von Wunderheilungen, Dämonen und dem Heiligen Geist | 7 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44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- 2018-02-28 15:57:51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Tropisches Paradies mit deutscher Vergangenheit: Der Bismarck-Archipel | Länder, Menschen, Abenteuer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36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- 2018-03-14 13:32:03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Blaulicht-News: Unfälle, Brände, Katastrophen | 7 Tage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542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F4A19-C954-4716-8A79-2EEFAD2E2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173445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A4099-2CA4-4B39-B343-7B6D20C9E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NDR Doku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059D11-E8A6-4746-B457-0A3A884264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723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496597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794394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120691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482219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4166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152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- 2018-02-18 22:49:30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Katrin Krabbe: Schicksalsjahre einer Sprintkönigin | Sportclub Story | Sportclub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86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- 2018-03-16 20:38:34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Lebenswege auf Föhr | die nordstory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894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03CB9-1EE4-461A-91D4-2FC91627C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6477404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146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Youtube Top Ten Videos | NDR Doku - 1 of 2</vt:lpstr>
      <vt:lpstr>Youtube Top Ten Videos | NDR Doku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Top Ten Videos | NDR Doku - 1 of 2</dc:title>
  <dc:creator>Administrator</dc:creator>
  <cp:lastModifiedBy>Administrator</cp:lastModifiedBy>
  <cp:revision>1</cp:revision>
  <dcterms:created xsi:type="dcterms:W3CDTF">2018-04-27T14:04:40Z</dcterms:created>
  <dcterms:modified xsi:type="dcterms:W3CDTF">2018-04-27T14:04:55Z</dcterms:modified>
</cp:coreProperties>
</file>