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AA29A5-295F-419D-BF42-D2A2E63974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Metrics By Country | NDR Doku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47637FA-267C-4980-8B2E-A0E3F539F03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85482142"/>
              </p:ext>
            </p:extLst>
          </p:nvPr>
        </p:nvGraphicFramePr>
        <p:xfrm>
          <a:off x="457200" y="1731963"/>
          <a:ext cx="8229600" cy="411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41114946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277661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53016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397132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423120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632892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003242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010880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563306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421471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4416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Germany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4058120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59092415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98199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Austria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258638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3378910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94484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Switzerland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2758715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01067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Netherlands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29558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392105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167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States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404606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51377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Italy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95322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Kingdom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31601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Luxembourg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11894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38580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7DC21A-C612-438F-B275-4331999C9F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01.03.2018 - 31.03.2018</a:t>
            </a:r>
          </a:p>
        </p:txBody>
      </p:sp>
    </p:spTree>
    <p:extLst>
      <p:ext uri="{BB962C8B-B14F-4D97-AF65-F5344CB8AC3E}">
        <p14:creationId xmlns:p14="http://schemas.microsoft.com/office/powerpoint/2010/main" val="25123177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8D553-EB57-4ECB-B191-BE88776B69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Metrics By Country | NDR Doku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77B7B7B-8D9A-43DC-9745-000D1873983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378472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7028678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365608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538199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256101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593843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462541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567808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208481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590877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457819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35539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142707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9345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163958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74432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Denmark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158582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85825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Belgium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120628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16576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Canada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152074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78704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Sweden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109764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71237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Thailand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125706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67468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Australia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99887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70657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Hungary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65393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63642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Norway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86812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94448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1056DB-EBE8-41B6-92D1-F5E029BAD3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01.03.2018 - 31.03.2018</a:t>
            </a:r>
          </a:p>
        </p:txBody>
      </p:sp>
    </p:spTree>
    <p:extLst>
      <p:ext uri="{BB962C8B-B14F-4D97-AF65-F5344CB8AC3E}">
        <p14:creationId xmlns:p14="http://schemas.microsoft.com/office/powerpoint/2010/main" val="8254143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D16C70-5B2C-4F0A-9D89-E6A7703C93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Metrics By Country | NDR Doku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6465E13-B66F-4E0E-BBB2-1CBCA1E9897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075890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19163288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583859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224222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652016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72702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957204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36873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840724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352869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334513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44570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Turkey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46413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91605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Czech Republic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54969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74569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Romania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7128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Russian Federation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43349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49762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Greece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47808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59767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Brazil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59720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263A38-1AAC-49DB-A564-1578DDE23D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01.03.2018 - 31.03.2018</a:t>
            </a:r>
          </a:p>
        </p:txBody>
      </p:sp>
    </p:spTree>
    <p:extLst>
      <p:ext uri="{BB962C8B-B14F-4D97-AF65-F5344CB8AC3E}">
        <p14:creationId xmlns:p14="http://schemas.microsoft.com/office/powerpoint/2010/main" val="346055560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356</Words>
  <Application>Microsoft Office PowerPoint</Application>
  <PresentationFormat>On-screen Show (4:3)</PresentationFormat>
  <Paragraphs>286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Youtube Metrics By Country | NDR Doku - 1 of 3</vt:lpstr>
      <vt:lpstr>Youtube Metrics By Country | NDR Doku - 2 of 3</vt:lpstr>
      <vt:lpstr>Youtube Metrics By Country | NDR Doku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Metrics By Country | NDR Doku - 1 of 3</dc:title>
  <dc:creator>Administrator</dc:creator>
  <cp:lastModifiedBy>Administrator</cp:lastModifiedBy>
  <cp:revision>1</cp:revision>
  <dcterms:created xsi:type="dcterms:W3CDTF">2018-04-27T14:02:01Z</dcterms:created>
  <dcterms:modified xsi:type="dcterms:W3CDTF">2018-04-27T14:04:29Z</dcterms:modified>
</cp:coreProperties>
</file>