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0A7BC-73E2-470C-A5DC-9A9C4564C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YT NDR Doku &amp; Ratgeber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9F5C8-D03E-4CDC-AFAC-2B082A3B6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286239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78975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1300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697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093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770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06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95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73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3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54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003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555A8-5C3D-431F-B71C-CFA3A933F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146500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Table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Table | YT NDR Doku &amp; Ratgeber</dc:title>
  <dc:creator>Administrator</dc:creator>
  <cp:lastModifiedBy>Administrator</cp:lastModifiedBy>
  <cp:revision>1</cp:revision>
  <dcterms:created xsi:type="dcterms:W3CDTF">2018-04-27T14:00:28Z</dcterms:created>
  <dcterms:modified xsi:type="dcterms:W3CDTF">2018-04-27T14:00:33Z</dcterms:modified>
</cp:coreProperties>
</file>