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326</c:v>
                </c:pt>
                <c:pt idx="1">
                  <c:v>306</c:v>
                </c:pt>
                <c:pt idx="2">
                  <c:v>322</c:v>
                </c:pt>
                <c:pt idx="3">
                  <c:v>358</c:v>
                </c:pt>
                <c:pt idx="4">
                  <c:v>347</c:v>
                </c:pt>
                <c:pt idx="5">
                  <c:v>337</c:v>
                </c:pt>
                <c:pt idx="6">
                  <c:v>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90-409C-83DE-712D4EFAD8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211</c:v>
                </c:pt>
                <c:pt idx="1">
                  <c:v>141</c:v>
                </c:pt>
                <c:pt idx="2">
                  <c:v>151</c:v>
                </c:pt>
                <c:pt idx="3">
                  <c:v>178</c:v>
                </c:pt>
                <c:pt idx="4">
                  <c:v>179</c:v>
                </c:pt>
                <c:pt idx="5">
                  <c:v>206</c:v>
                </c:pt>
                <c:pt idx="6">
                  <c:v>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90-409C-83DE-712D4EFAD8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475520"/>
        <c:axId val="288475192"/>
      </c:barChart>
      <c:catAx>
        <c:axId val="2884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5192"/>
        <c:crosses val="autoZero"/>
        <c:auto val="1"/>
        <c:lblAlgn val="ctr"/>
        <c:lblOffset val="100"/>
        <c:noMultiLvlLbl val="0"/>
      </c:catAx>
      <c:valAx>
        <c:axId val="28847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7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C2D1-3CDF-4C5E-B816-E79BB1138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02CB3-9CA8-4C45-92EF-B1B7BA72B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525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D9004-0FE9-4DE0-B256-0421A0570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C914A-2F70-4F0F-9881-C8BB1D1C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25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Change Per Weekday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Per Weekday | YT NDR Doku &amp; Ratgeber</dc:title>
  <dc:creator>Administrator</dc:creator>
  <cp:lastModifiedBy>Administrator</cp:lastModifiedBy>
  <cp:revision>1</cp:revision>
  <dcterms:created xsi:type="dcterms:W3CDTF">2018-04-27T13:57:34Z</dcterms:created>
  <dcterms:modified xsi:type="dcterms:W3CDTF">2018-04-27T13:57:39Z</dcterms:modified>
</cp:coreProperties>
</file>