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Doku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Sheet1!$A$2:$A$91</c:f>
              <c:strCache>
                <c:ptCount val="90"/>
                <c:pt idx="0">
                  <c:v>01.01.2018</c:v>
                </c:pt>
                <c:pt idx="1">
                  <c:v>02.01.2018</c:v>
                </c:pt>
                <c:pt idx="2">
                  <c:v>03.01.2018</c:v>
                </c:pt>
                <c:pt idx="3">
                  <c:v>04.01.2018</c:v>
                </c:pt>
                <c:pt idx="4">
                  <c:v>05.01.2018</c:v>
                </c:pt>
                <c:pt idx="5">
                  <c:v>06.01.2018</c:v>
                </c:pt>
                <c:pt idx="6">
                  <c:v>07.01.2018</c:v>
                </c:pt>
                <c:pt idx="7">
                  <c:v>08.01.2018</c:v>
                </c:pt>
                <c:pt idx="8">
                  <c:v>09.01.2018</c:v>
                </c:pt>
                <c:pt idx="9">
                  <c:v>10.01.2018</c:v>
                </c:pt>
                <c:pt idx="10">
                  <c:v>11.01.2018</c:v>
                </c:pt>
                <c:pt idx="11">
                  <c:v>12.01.2018</c:v>
                </c:pt>
                <c:pt idx="12">
                  <c:v>13.01.2018</c:v>
                </c:pt>
                <c:pt idx="13">
                  <c:v>14.01.2018</c:v>
                </c:pt>
                <c:pt idx="14">
                  <c:v>15.01.2018</c:v>
                </c:pt>
                <c:pt idx="15">
                  <c:v>16.01.2018</c:v>
                </c:pt>
                <c:pt idx="16">
                  <c:v>17.01.2018</c:v>
                </c:pt>
                <c:pt idx="17">
                  <c:v>18.01.2018</c:v>
                </c:pt>
                <c:pt idx="18">
                  <c:v>19.01.2018</c:v>
                </c:pt>
                <c:pt idx="19">
                  <c:v>20.01.2018</c:v>
                </c:pt>
                <c:pt idx="20">
                  <c:v>21.01.2018</c:v>
                </c:pt>
                <c:pt idx="21">
                  <c:v>22.01.2018</c:v>
                </c:pt>
                <c:pt idx="22">
                  <c:v>23.01.2018</c:v>
                </c:pt>
                <c:pt idx="23">
                  <c:v>24.01.2018</c:v>
                </c:pt>
                <c:pt idx="24">
                  <c:v>25.01.2018</c:v>
                </c:pt>
                <c:pt idx="25">
                  <c:v>26.01.2018</c:v>
                </c:pt>
                <c:pt idx="26">
                  <c:v>27.01.2018</c:v>
                </c:pt>
                <c:pt idx="27">
                  <c:v>28.01.2018</c:v>
                </c:pt>
                <c:pt idx="28">
                  <c:v>29.01.2018</c:v>
                </c:pt>
                <c:pt idx="29">
                  <c:v>30.01.2018</c:v>
                </c:pt>
                <c:pt idx="30">
                  <c:v>31.01.2018</c:v>
                </c:pt>
                <c:pt idx="31">
                  <c:v>01.02.2018</c:v>
                </c:pt>
                <c:pt idx="32">
                  <c:v>02.02.2018</c:v>
                </c:pt>
                <c:pt idx="33">
                  <c:v>03.02.2018</c:v>
                </c:pt>
                <c:pt idx="34">
                  <c:v>04.02.2018</c:v>
                </c:pt>
                <c:pt idx="35">
                  <c:v>05.02.2018</c:v>
                </c:pt>
                <c:pt idx="36">
                  <c:v>06.02.2018</c:v>
                </c:pt>
                <c:pt idx="37">
                  <c:v>07.02.2018</c:v>
                </c:pt>
                <c:pt idx="38">
                  <c:v>08.02.2018</c:v>
                </c:pt>
                <c:pt idx="39">
                  <c:v>09.02.2018</c:v>
                </c:pt>
                <c:pt idx="40">
                  <c:v>10.02.2018</c:v>
                </c:pt>
                <c:pt idx="41">
                  <c:v>11.02.2018</c:v>
                </c:pt>
                <c:pt idx="42">
                  <c:v>12.02.2018</c:v>
                </c:pt>
                <c:pt idx="43">
                  <c:v>13.02.2018</c:v>
                </c:pt>
                <c:pt idx="44">
                  <c:v>14.02.2018</c:v>
                </c:pt>
                <c:pt idx="45">
                  <c:v>15.02.2018</c:v>
                </c:pt>
                <c:pt idx="46">
                  <c:v>16.02.2018</c:v>
                </c:pt>
                <c:pt idx="47">
                  <c:v>17.02.2018</c:v>
                </c:pt>
                <c:pt idx="48">
                  <c:v>18.02.2018</c:v>
                </c:pt>
                <c:pt idx="49">
                  <c:v>19.02.2018</c:v>
                </c:pt>
                <c:pt idx="50">
                  <c:v>20.02.2018</c:v>
                </c:pt>
                <c:pt idx="51">
                  <c:v>21.02.2018</c:v>
                </c:pt>
                <c:pt idx="52">
                  <c:v>22.02.2018</c:v>
                </c:pt>
                <c:pt idx="53">
                  <c:v>23.02.2018</c:v>
                </c:pt>
                <c:pt idx="54">
                  <c:v>24.02.2018</c:v>
                </c:pt>
                <c:pt idx="55">
                  <c:v>25.02.2018</c:v>
                </c:pt>
                <c:pt idx="56">
                  <c:v>26.02.2018</c:v>
                </c:pt>
                <c:pt idx="57">
                  <c:v>27.02.2018</c:v>
                </c:pt>
                <c:pt idx="58">
                  <c:v>28.02.2018</c:v>
                </c:pt>
                <c:pt idx="59">
                  <c:v>01.03.2018</c:v>
                </c:pt>
                <c:pt idx="60">
                  <c:v>02.03.2018</c:v>
                </c:pt>
                <c:pt idx="61">
                  <c:v>03.03.2018</c:v>
                </c:pt>
                <c:pt idx="62">
                  <c:v>04.03.2018</c:v>
                </c:pt>
                <c:pt idx="63">
                  <c:v>05.03.2018</c:v>
                </c:pt>
                <c:pt idx="64">
                  <c:v>06.03.2018</c:v>
                </c:pt>
                <c:pt idx="65">
                  <c:v>07.03.2018</c:v>
                </c:pt>
                <c:pt idx="66">
                  <c:v>08.03.2018</c:v>
                </c:pt>
                <c:pt idx="67">
                  <c:v>09.03.2018</c:v>
                </c:pt>
                <c:pt idx="68">
                  <c:v>10.03.2018</c:v>
                </c:pt>
                <c:pt idx="69">
                  <c:v>11.03.2018</c:v>
                </c:pt>
                <c:pt idx="70">
                  <c:v>12.03.2018</c:v>
                </c:pt>
                <c:pt idx="71">
                  <c:v>13.03.2018</c:v>
                </c:pt>
                <c:pt idx="72">
                  <c:v>14.03.2018</c:v>
                </c:pt>
                <c:pt idx="73">
                  <c:v>15.03.2018</c:v>
                </c:pt>
                <c:pt idx="74">
                  <c:v>16.03.2018</c:v>
                </c:pt>
                <c:pt idx="75">
                  <c:v>17.03.2018</c:v>
                </c:pt>
                <c:pt idx="76">
                  <c:v>18.03.2018</c:v>
                </c:pt>
                <c:pt idx="77">
                  <c:v>19.03.2018</c:v>
                </c:pt>
                <c:pt idx="78">
                  <c:v>20.03.2018</c:v>
                </c:pt>
                <c:pt idx="79">
                  <c:v>21.03.2018</c:v>
                </c:pt>
                <c:pt idx="80">
                  <c:v>22.03.2018</c:v>
                </c:pt>
                <c:pt idx="81">
                  <c:v>23.03.2018</c:v>
                </c:pt>
                <c:pt idx="82">
                  <c:v>24.03.2018</c:v>
                </c:pt>
                <c:pt idx="83">
                  <c:v>25.03.2018</c:v>
                </c:pt>
                <c:pt idx="84">
                  <c:v>26.03.2018</c:v>
                </c:pt>
                <c:pt idx="85">
                  <c:v>27.03.2018</c:v>
                </c:pt>
                <c:pt idx="86">
                  <c:v>28.03.2018</c:v>
                </c:pt>
                <c:pt idx="87">
                  <c:v>29.03.2018</c:v>
                </c:pt>
                <c:pt idx="88">
                  <c:v>30.03.2018</c:v>
                </c:pt>
                <c:pt idx="89">
                  <c:v>31.03.2018</c:v>
                </c:pt>
              </c:strCache>
            </c:strRef>
          </c:cat>
          <c:val>
            <c:numRef>
              <c:f>Sheet1!$B$2:$B$91</c:f>
              <c:numCache>
                <c:formatCode>General</c:formatCode>
                <c:ptCount val="90"/>
                <c:pt idx="0">
                  <c:v>0.82840000000000003</c:v>
                </c:pt>
                <c:pt idx="1">
                  <c:v>1.2790999999999999</c:v>
                </c:pt>
                <c:pt idx="2">
                  <c:v>1.2015</c:v>
                </c:pt>
                <c:pt idx="3">
                  <c:v>1.9342999999999999</c:v>
                </c:pt>
                <c:pt idx="4">
                  <c:v>1.4694</c:v>
                </c:pt>
                <c:pt idx="5">
                  <c:v>1.8227</c:v>
                </c:pt>
                <c:pt idx="6">
                  <c:v>1.8259000000000001</c:v>
                </c:pt>
                <c:pt idx="7">
                  <c:v>1.5780000000000001</c:v>
                </c:pt>
                <c:pt idx="8">
                  <c:v>1.2748999999999999</c:v>
                </c:pt>
                <c:pt idx="9">
                  <c:v>1.3744000000000001</c:v>
                </c:pt>
                <c:pt idx="10">
                  <c:v>2.1705999999999999</c:v>
                </c:pt>
                <c:pt idx="11">
                  <c:v>2.6966999999999999</c:v>
                </c:pt>
                <c:pt idx="12">
                  <c:v>1.8892</c:v>
                </c:pt>
                <c:pt idx="13">
                  <c:v>1.8021</c:v>
                </c:pt>
                <c:pt idx="14">
                  <c:v>1.74</c:v>
                </c:pt>
                <c:pt idx="15">
                  <c:v>1.3648</c:v>
                </c:pt>
                <c:pt idx="16">
                  <c:v>1.3471</c:v>
                </c:pt>
                <c:pt idx="17">
                  <c:v>1.8492999999999999</c:v>
                </c:pt>
                <c:pt idx="18">
                  <c:v>2.2934999999999999</c:v>
                </c:pt>
                <c:pt idx="19">
                  <c:v>2.5198</c:v>
                </c:pt>
                <c:pt idx="20">
                  <c:v>1.9662999999999999</c:v>
                </c:pt>
                <c:pt idx="21">
                  <c:v>2.2839999999999998</c:v>
                </c:pt>
                <c:pt idx="22">
                  <c:v>1.7528999999999999</c:v>
                </c:pt>
                <c:pt idx="23">
                  <c:v>1.8493999999999999</c:v>
                </c:pt>
                <c:pt idx="24">
                  <c:v>2.2263000000000002</c:v>
                </c:pt>
                <c:pt idx="25">
                  <c:v>2.2157</c:v>
                </c:pt>
                <c:pt idx="26">
                  <c:v>1.6214999999999999</c:v>
                </c:pt>
                <c:pt idx="27">
                  <c:v>2.2355</c:v>
                </c:pt>
                <c:pt idx="28">
                  <c:v>2</c:v>
                </c:pt>
                <c:pt idx="29">
                  <c:v>1.2848999999999999</c:v>
                </c:pt>
                <c:pt idx="30">
                  <c:v>1.3619000000000001</c:v>
                </c:pt>
                <c:pt idx="31">
                  <c:v>2.8096000000000001</c:v>
                </c:pt>
                <c:pt idx="32">
                  <c:v>2.5747</c:v>
                </c:pt>
                <c:pt idx="33">
                  <c:v>1.7130000000000001</c:v>
                </c:pt>
                <c:pt idx="34">
                  <c:v>1.6696</c:v>
                </c:pt>
                <c:pt idx="35">
                  <c:v>1.5854999999999999</c:v>
                </c:pt>
                <c:pt idx="36">
                  <c:v>1.5362</c:v>
                </c:pt>
                <c:pt idx="37">
                  <c:v>1.6208</c:v>
                </c:pt>
                <c:pt idx="38">
                  <c:v>2.1505000000000001</c:v>
                </c:pt>
                <c:pt idx="39">
                  <c:v>1.8223</c:v>
                </c:pt>
                <c:pt idx="40">
                  <c:v>1.7383999999999999</c:v>
                </c:pt>
                <c:pt idx="41">
                  <c:v>1.5988</c:v>
                </c:pt>
                <c:pt idx="42">
                  <c:v>1.4026000000000001</c:v>
                </c:pt>
                <c:pt idx="43">
                  <c:v>0.97260000000000002</c:v>
                </c:pt>
                <c:pt idx="44">
                  <c:v>1.1702999999999999</c:v>
                </c:pt>
                <c:pt idx="45">
                  <c:v>1.9755</c:v>
                </c:pt>
                <c:pt idx="46">
                  <c:v>1.9523999999999999</c:v>
                </c:pt>
                <c:pt idx="47">
                  <c:v>1.6604000000000001</c:v>
                </c:pt>
                <c:pt idx="48">
                  <c:v>1.6609</c:v>
                </c:pt>
                <c:pt idx="49">
                  <c:v>1.5603</c:v>
                </c:pt>
                <c:pt idx="50">
                  <c:v>2.3485999999999998</c:v>
                </c:pt>
                <c:pt idx="51">
                  <c:v>1.9784999999999999</c:v>
                </c:pt>
                <c:pt idx="52">
                  <c:v>2.0973999999999999</c:v>
                </c:pt>
                <c:pt idx="53">
                  <c:v>2.2088999999999999</c:v>
                </c:pt>
                <c:pt idx="54">
                  <c:v>1.8973</c:v>
                </c:pt>
                <c:pt idx="55">
                  <c:v>1.5484</c:v>
                </c:pt>
                <c:pt idx="56">
                  <c:v>1.8875</c:v>
                </c:pt>
                <c:pt idx="57">
                  <c:v>2.3706999999999998</c:v>
                </c:pt>
                <c:pt idx="58">
                  <c:v>1.6161000000000001</c:v>
                </c:pt>
                <c:pt idx="59">
                  <c:v>2.9843999999999999</c:v>
                </c:pt>
                <c:pt idx="60">
                  <c:v>2.2425999999999999</c:v>
                </c:pt>
                <c:pt idx="61">
                  <c:v>2.1213000000000002</c:v>
                </c:pt>
                <c:pt idx="62">
                  <c:v>2.0112999999999999</c:v>
                </c:pt>
                <c:pt idx="63">
                  <c:v>2.2309999999999999</c:v>
                </c:pt>
                <c:pt idx="64">
                  <c:v>2.2052999999999998</c:v>
                </c:pt>
                <c:pt idx="65">
                  <c:v>2.3220999999999998</c:v>
                </c:pt>
                <c:pt idx="66">
                  <c:v>2.3769</c:v>
                </c:pt>
                <c:pt idx="67">
                  <c:v>2.2317</c:v>
                </c:pt>
                <c:pt idx="68">
                  <c:v>2.1515</c:v>
                </c:pt>
                <c:pt idx="69">
                  <c:v>3.0028000000000001</c:v>
                </c:pt>
                <c:pt idx="70">
                  <c:v>2.1734</c:v>
                </c:pt>
                <c:pt idx="71">
                  <c:v>2.1718000000000002</c:v>
                </c:pt>
                <c:pt idx="72">
                  <c:v>1.5941000000000001</c:v>
                </c:pt>
                <c:pt idx="73">
                  <c:v>2.5215999999999998</c:v>
                </c:pt>
                <c:pt idx="74">
                  <c:v>1.7124999999999999</c:v>
                </c:pt>
                <c:pt idx="75">
                  <c:v>2.4182999999999999</c:v>
                </c:pt>
                <c:pt idx="76">
                  <c:v>2.3384</c:v>
                </c:pt>
                <c:pt idx="77">
                  <c:v>1.96</c:v>
                </c:pt>
                <c:pt idx="78">
                  <c:v>1.2524</c:v>
                </c:pt>
                <c:pt idx="79">
                  <c:v>1.5047999999999999</c:v>
                </c:pt>
                <c:pt idx="80">
                  <c:v>1.8501000000000001</c:v>
                </c:pt>
                <c:pt idx="81">
                  <c:v>2.2829999999999999</c:v>
                </c:pt>
                <c:pt idx="82">
                  <c:v>1.5740000000000001</c:v>
                </c:pt>
                <c:pt idx="83">
                  <c:v>1.0958000000000001</c:v>
                </c:pt>
                <c:pt idx="84">
                  <c:v>1.5992</c:v>
                </c:pt>
                <c:pt idx="85">
                  <c:v>1.4391</c:v>
                </c:pt>
                <c:pt idx="86">
                  <c:v>1.2281</c:v>
                </c:pt>
                <c:pt idx="87">
                  <c:v>2.0929000000000002</c:v>
                </c:pt>
                <c:pt idx="88">
                  <c:v>2.0013999999999998</c:v>
                </c:pt>
                <c:pt idx="89">
                  <c:v>1.8120000000000001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1BB-41CC-B748-5E4C603E476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NDR Ratgeber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Sheet1!$A$2:$A$91</c:f>
              <c:strCache>
                <c:ptCount val="90"/>
                <c:pt idx="0">
                  <c:v>01.01.2018</c:v>
                </c:pt>
                <c:pt idx="1">
                  <c:v>02.01.2018</c:v>
                </c:pt>
                <c:pt idx="2">
                  <c:v>03.01.2018</c:v>
                </c:pt>
                <c:pt idx="3">
                  <c:v>04.01.2018</c:v>
                </c:pt>
                <c:pt idx="4">
                  <c:v>05.01.2018</c:v>
                </c:pt>
                <c:pt idx="5">
                  <c:v>06.01.2018</c:v>
                </c:pt>
                <c:pt idx="6">
                  <c:v>07.01.2018</c:v>
                </c:pt>
                <c:pt idx="7">
                  <c:v>08.01.2018</c:v>
                </c:pt>
                <c:pt idx="8">
                  <c:v>09.01.2018</c:v>
                </c:pt>
                <c:pt idx="9">
                  <c:v>10.01.2018</c:v>
                </c:pt>
                <c:pt idx="10">
                  <c:v>11.01.2018</c:v>
                </c:pt>
                <c:pt idx="11">
                  <c:v>12.01.2018</c:v>
                </c:pt>
                <c:pt idx="12">
                  <c:v>13.01.2018</c:v>
                </c:pt>
                <c:pt idx="13">
                  <c:v>14.01.2018</c:v>
                </c:pt>
                <c:pt idx="14">
                  <c:v>15.01.2018</c:v>
                </c:pt>
                <c:pt idx="15">
                  <c:v>16.01.2018</c:v>
                </c:pt>
                <c:pt idx="16">
                  <c:v>17.01.2018</c:v>
                </c:pt>
                <c:pt idx="17">
                  <c:v>18.01.2018</c:v>
                </c:pt>
                <c:pt idx="18">
                  <c:v>19.01.2018</c:v>
                </c:pt>
                <c:pt idx="19">
                  <c:v>20.01.2018</c:v>
                </c:pt>
                <c:pt idx="20">
                  <c:v>21.01.2018</c:v>
                </c:pt>
                <c:pt idx="21">
                  <c:v>22.01.2018</c:v>
                </c:pt>
                <c:pt idx="22">
                  <c:v>23.01.2018</c:v>
                </c:pt>
                <c:pt idx="23">
                  <c:v>24.01.2018</c:v>
                </c:pt>
                <c:pt idx="24">
                  <c:v>25.01.2018</c:v>
                </c:pt>
                <c:pt idx="25">
                  <c:v>26.01.2018</c:v>
                </c:pt>
                <c:pt idx="26">
                  <c:v>27.01.2018</c:v>
                </c:pt>
                <c:pt idx="27">
                  <c:v>28.01.2018</c:v>
                </c:pt>
                <c:pt idx="28">
                  <c:v>29.01.2018</c:v>
                </c:pt>
                <c:pt idx="29">
                  <c:v>30.01.2018</c:v>
                </c:pt>
                <c:pt idx="30">
                  <c:v>31.01.2018</c:v>
                </c:pt>
                <c:pt idx="31">
                  <c:v>01.02.2018</c:v>
                </c:pt>
                <c:pt idx="32">
                  <c:v>02.02.2018</c:v>
                </c:pt>
                <c:pt idx="33">
                  <c:v>03.02.2018</c:v>
                </c:pt>
                <c:pt idx="34">
                  <c:v>04.02.2018</c:v>
                </c:pt>
                <c:pt idx="35">
                  <c:v>05.02.2018</c:v>
                </c:pt>
                <c:pt idx="36">
                  <c:v>06.02.2018</c:v>
                </c:pt>
                <c:pt idx="37">
                  <c:v>07.02.2018</c:v>
                </c:pt>
                <c:pt idx="38">
                  <c:v>08.02.2018</c:v>
                </c:pt>
                <c:pt idx="39">
                  <c:v>09.02.2018</c:v>
                </c:pt>
                <c:pt idx="40">
                  <c:v>10.02.2018</c:v>
                </c:pt>
                <c:pt idx="41">
                  <c:v>11.02.2018</c:v>
                </c:pt>
                <c:pt idx="42">
                  <c:v>12.02.2018</c:v>
                </c:pt>
                <c:pt idx="43">
                  <c:v>13.02.2018</c:v>
                </c:pt>
                <c:pt idx="44">
                  <c:v>14.02.2018</c:v>
                </c:pt>
                <c:pt idx="45">
                  <c:v>15.02.2018</c:v>
                </c:pt>
                <c:pt idx="46">
                  <c:v>16.02.2018</c:v>
                </c:pt>
                <c:pt idx="47">
                  <c:v>17.02.2018</c:v>
                </c:pt>
                <c:pt idx="48">
                  <c:v>18.02.2018</c:v>
                </c:pt>
                <c:pt idx="49">
                  <c:v>19.02.2018</c:v>
                </c:pt>
                <c:pt idx="50">
                  <c:v>20.02.2018</c:v>
                </c:pt>
                <c:pt idx="51">
                  <c:v>21.02.2018</c:v>
                </c:pt>
                <c:pt idx="52">
                  <c:v>22.02.2018</c:v>
                </c:pt>
                <c:pt idx="53">
                  <c:v>23.02.2018</c:v>
                </c:pt>
                <c:pt idx="54">
                  <c:v>24.02.2018</c:v>
                </c:pt>
                <c:pt idx="55">
                  <c:v>25.02.2018</c:v>
                </c:pt>
                <c:pt idx="56">
                  <c:v>26.02.2018</c:v>
                </c:pt>
                <c:pt idx="57">
                  <c:v>27.02.2018</c:v>
                </c:pt>
                <c:pt idx="58">
                  <c:v>28.02.2018</c:v>
                </c:pt>
                <c:pt idx="59">
                  <c:v>01.03.2018</c:v>
                </c:pt>
                <c:pt idx="60">
                  <c:v>02.03.2018</c:v>
                </c:pt>
                <c:pt idx="61">
                  <c:v>03.03.2018</c:v>
                </c:pt>
                <c:pt idx="62">
                  <c:v>04.03.2018</c:v>
                </c:pt>
                <c:pt idx="63">
                  <c:v>05.03.2018</c:v>
                </c:pt>
                <c:pt idx="64">
                  <c:v>06.03.2018</c:v>
                </c:pt>
                <c:pt idx="65">
                  <c:v>07.03.2018</c:v>
                </c:pt>
                <c:pt idx="66">
                  <c:v>08.03.2018</c:v>
                </c:pt>
                <c:pt idx="67">
                  <c:v>09.03.2018</c:v>
                </c:pt>
                <c:pt idx="68">
                  <c:v>10.03.2018</c:v>
                </c:pt>
                <c:pt idx="69">
                  <c:v>11.03.2018</c:v>
                </c:pt>
                <c:pt idx="70">
                  <c:v>12.03.2018</c:v>
                </c:pt>
                <c:pt idx="71">
                  <c:v>13.03.2018</c:v>
                </c:pt>
                <c:pt idx="72">
                  <c:v>14.03.2018</c:v>
                </c:pt>
                <c:pt idx="73">
                  <c:v>15.03.2018</c:v>
                </c:pt>
                <c:pt idx="74">
                  <c:v>16.03.2018</c:v>
                </c:pt>
                <c:pt idx="75">
                  <c:v>17.03.2018</c:v>
                </c:pt>
                <c:pt idx="76">
                  <c:v>18.03.2018</c:v>
                </c:pt>
                <c:pt idx="77">
                  <c:v>19.03.2018</c:v>
                </c:pt>
                <c:pt idx="78">
                  <c:v>20.03.2018</c:v>
                </c:pt>
                <c:pt idx="79">
                  <c:v>21.03.2018</c:v>
                </c:pt>
                <c:pt idx="80">
                  <c:v>22.03.2018</c:v>
                </c:pt>
                <c:pt idx="81">
                  <c:v>23.03.2018</c:v>
                </c:pt>
                <c:pt idx="82">
                  <c:v>24.03.2018</c:v>
                </c:pt>
                <c:pt idx="83">
                  <c:v>25.03.2018</c:v>
                </c:pt>
                <c:pt idx="84">
                  <c:v>26.03.2018</c:v>
                </c:pt>
                <c:pt idx="85">
                  <c:v>27.03.2018</c:v>
                </c:pt>
                <c:pt idx="86">
                  <c:v>28.03.2018</c:v>
                </c:pt>
                <c:pt idx="87">
                  <c:v>29.03.2018</c:v>
                </c:pt>
                <c:pt idx="88">
                  <c:v>30.03.2018</c:v>
                </c:pt>
                <c:pt idx="89">
                  <c:v>31.03.2018</c:v>
                </c:pt>
              </c:strCache>
            </c:strRef>
          </c:cat>
          <c:val>
            <c:numRef>
              <c:f>Sheet1!$C$2:$C$91</c:f>
              <c:numCache>
                <c:formatCode>General</c:formatCode>
                <c:ptCount val="90"/>
                <c:pt idx="0">
                  <c:v>0.2006</c:v>
                </c:pt>
                <c:pt idx="1">
                  <c:v>0.27529999999999999</c:v>
                </c:pt>
                <c:pt idx="2">
                  <c:v>0.50229999999999997</c:v>
                </c:pt>
                <c:pt idx="3">
                  <c:v>0.33850000000000002</c:v>
                </c:pt>
                <c:pt idx="4">
                  <c:v>0.30280000000000001</c:v>
                </c:pt>
                <c:pt idx="5">
                  <c:v>0.27479999999999999</c:v>
                </c:pt>
                <c:pt idx="6">
                  <c:v>0.26550000000000001</c:v>
                </c:pt>
                <c:pt idx="7">
                  <c:v>0.28570000000000001</c:v>
                </c:pt>
                <c:pt idx="8">
                  <c:v>0.72270000000000001</c:v>
                </c:pt>
                <c:pt idx="9">
                  <c:v>0.57709999999999995</c:v>
                </c:pt>
                <c:pt idx="10">
                  <c:v>0.4667</c:v>
                </c:pt>
                <c:pt idx="11">
                  <c:v>0.31580000000000003</c:v>
                </c:pt>
                <c:pt idx="12">
                  <c:v>0.2301</c:v>
                </c:pt>
                <c:pt idx="13">
                  <c:v>0.28270000000000001</c:v>
                </c:pt>
                <c:pt idx="14">
                  <c:v>0.34889999999999999</c:v>
                </c:pt>
                <c:pt idx="15">
                  <c:v>0.41980000000000001</c:v>
                </c:pt>
                <c:pt idx="16">
                  <c:v>0.70540000000000003</c:v>
                </c:pt>
                <c:pt idx="17">
                  <c:v>0.60529999999999995</c:v>
                </c:pt>
                <c:pt idx="18">
                  <c:v>0.36990000000000001</c:v>
                </c:pt>
                <c:pt idx="19">
                  <c:v>0.31430000000000002</c:v>
                </c:pt>
                <c:pt idx="20">
                  <c:v>0.3947</c:v>
                </c:pt>
                <c:pt idx="21">
                  <c:v>0.3962</c:v>
                </c:pt>
                <c:pt idx="22">
                  <c:v>0.56979999999999997</c:v>
                </c:pt>
                <c:pt idx="23">
                  <c:v>0.56499999999999995</c:v>
                </c:pt>
                <c:pt idx="24">
                  <c:v>0.59340000000000004</c:v>
                </c:pt>
                <c:pt idx="25">
                  <c:v>0.42370000000000002</c:v>
                </c:pt>
                <c:pt idx="26">
                  <c:v>0.4108</c:v>
                </c:pt>
                <c:pt idx="27">
                  <c:v>0.4622</c:v>
                </c:pt>
                <c:pt idx="28">
                  <c:v>0.55210000000000004</c:v>
                </c:pt>
                <c:pt idx="29">
                  <c:v>0.70350000000000001</c:v>
                </c:pt>
                <c:pt idx="30">
                  <c:v>0.74229999999999996</c:v>
                </c:pt>
                <c:pt idx="31">
                  <c:v>0.69269999999999998</c:v>
                </c:pt>
                <c:pt idx="32">
                  <c:v>0.54090000000000005</c:v>
                </c:pt>
                <c:pt idx="33">
                  <c:v>0.43269999999999997</c:v>
                </c:pt>
                <c:pt idx="34">
                  <c:v>0.55059999999999998</c:v>
                </c:pt>
                <c:pt idx="35">
                  <c:v>0.61299999999999999</c:v>
                </c:pt>
                <c:pt idx="36">
                  <c:v>0.89929999999999999</c:v>
                </c:pt>
                <c:pt idx="37">
                  <c:v>0.9728</c:v>
                </c:pt>
                <c:pt idx="38">
                  <c:v>0.90149999999999997</c:v>
                </c:pt>
                <c:pt idx="39">
                  <c:v>0.56279999999999997</c:v>
                </c:pt>
                <c:pt idx="40">
                  <c:v>0.53169999999999995</c:v>
                </c:pt>
                <c:pt idx="41">
                  <c:v>0.5978</c:v>
                </c:pt>
                <c:pt idx="42">
                  <c:v>0.61539999999999995</c:v>
                </c:pt>
                <c:pt idx="43">
                  <c:v>0.99060000000000004</c:v>
                </c:pt>
                <c:pt idx="44">
                  <c:v>1.0621</c:v>
                </c:pt>
                <c:pt idx="45">
                  <c:v>0.82040000000000002</c:v>
                </c:pt>
                <c:pt idx="46">
                  <c:v>0.5544</c:v>
                </c:pt>
                <c:pt idx="47">
                  <c:v>0.50590000000000002</c:v>
                </c:pt>
                <c:pt idx="48">
                  <c:v>0.48749999999999999</c:v>
                </c:pt>
                <c:pt idx="49">
                  <c:v>0.5242</c:v>
                </c:pt>
                <c:pt idx="50">
                  <c:v>0.48099999999999998</c:v>
                </c:pt>
                <c:pt idx="51">
                  <c:v>0.94310000000000005</c:v>
                </c:pt>
                <c:pt idx="52">
                  <c:v>0.85640000000000005</c:v>
                </c:pt>
                <c:pt idx="53">
                  <c:v>0.57950000000000002</c:v>
                </c:pt>
                <c:pt idx="54">
                  <c:v>0.51519999999999999</c:v>
                </c:pt>
                <c:pt idx="55">
                  <c:v>0.45450000000000002</c:v>
                </c:pt>
                <c:pt idx="56">
                  <c:v>0.52270000000000005</c:v>
                </c:pt>
                <c:pt idx="57">
                  <c:v>0.49249999999999999</c:v>
                </c:pt>
                <c:pt idx="58">
                  <c:v>0.84160000000000001</c:v>
                </c:pt>
                <c:pt idx="59">
                  <c:v>0.68589999999999995</c:v>
                </c:pt>
                <c:pt idx="60">
                  <c:v>0.4</c:v>
                </c:pt>
                <c:pt idx="61">
                  <c:v>0.55489999999999995</c:v>
                </c:pt>
                <c:pt idx="62">
                  <c:v>0.60240000000000005</c:v>
                </c:pt>
                <c:pt idx="63">
                  <c:v>0.54759999999999998</c:v>
                </c:pt>
                <c:pt idx="64">
                  <c:v>0.63549999999999995</c:v>
                </c:pt>
                <c:pt idx="65">
                  <c:v>0.75119999999999998</c:v>
                </c:pt>
                <c:pt idx="66">
                  <c:v>0.70669999999999999</c:v>
                </c:pt>
                <c:pt idx="67">
                  <c:v>0.45810000000000001</c:v>
                </c:pt>
                <c:pt idx="68">
                  <c:v>0.61870000000000003</c:v>
                </c:pt>
                <c:pt idx="69">
                  <c:v>0.65880000000000005</c:v>
                </c:pt>
                <c:pt idx="70">
                  <c:v>0.80520000000000003</c:v>
                </c:pt>
                <c:pt idx="71">
                  <c:v>0.54830000000000001</c:v>
                </c:pt>
                <c:pt idx="72">
                  <c:v>0.84719999999999995</c:v>
                </c:pt>
                <c:pt idx="73">
                  <c:v>0.95109999999999995</c:v>
                </c:pt>
                <c:pt idx="74">
                  <c:v>0.5736</c:v>
                </c:pt>
                <c:pt idx="75">
                  <c:v>0.51219999999999999</c:v>
                </c:pt>
                <c:pt idx="76">
                  <c:v>0.61070000000000002</c:v>
                </c:pt>
                <c:pt idx="77">
                  <c:v>0.91890000000000005</c:v>
                </c:pt>
                <c:pt idx="78">
                  <c:v>1.5081</c:v>
                </c:pt>
                <c:pt idx="79">
                  <c:v>1.0357000000000001</c:v>
                </c:pt>
                <c:pt idx="80">
                  <c:v>0.99770000000000003</c:v>
                </c:pt>
                <c:pt idx="81">
                  <c:v>0.80979999999999996</c:v>
                </c:pt>
                <c:pt idx="82">
                  <c:v>0.58199999999999996</c:v>
                </c:pt>
                <c:pt idx="83">
                  <c:v>0.5968</c:v>
                </c:pt>
                <c:pt idx="84">
                  <c:v>0.98750000000000004</c:v>
                </c:pt>
                <c:pt idx="85">
                  <c:v>0.98180000000000001</c:v>
                </c:pt>
                <c:pt idx="86">
                  <c:v>1.0915999999999999</c:v>
                </c:pt>
                <c:pt idx="87">
                  <c:v>1.0731999999999999</c:v>
                </c:pt>
                <c:pt idx="88">
                  <c:v>1.159</c:v>
                </c:pt>
                <c:pt idx="89">
                  <c:v>1.6484000000000001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1BB-41CC-B748-5E4C603E47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9914720"/>
        <c:axId val="319915376"/>
      </c:lineChart>
      <c:catAx>
        <c:axId val="319914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915376"/>
        <c:crosses val="autoZero"/>
        <c:auto val="1"/>
        <c:lblAlgn val="ctr"/>
        <c:lblOffset val="100"/>
        <c:noMultiLvlLbl val="0"/>
      </c:catAx>
      <c:valAx>
        <c:axId val="319915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914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3248F1-3842-4A92-98E2-9EC06DC8D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Interactions Per Video | YT NDR Doku &amp; Ratgeber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8CE449C-1848-48DE-983A-D878C05F2FA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755788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9978D0-2949-4D66-9D69-6459E4E731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01.01.2018 - 31.03.2018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FF9E9D-54FA-4A84-8207-AC2A395014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56621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17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Youtube Average Interactions Per Video | YT NDR Doku &amp; Ratgeber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Average Interactions Per Video | YT NDR Doku &amp; Ratgeber</dc:title>
  <dc:creator>Administrator</dc:creator>
  <cp:lastModifiedBy>Administrator</cp:lastModifiedBy>
  <cp:revision>1</cp:revision>
  <dcterms:created xsi:type="dcterms:W3CDTF">2018-04-27T13:56:07Z</dcterms:created>
  <dcterms:modified xsi:type="dcterms:W3CDTF">2018-04-27T13:56:11Z</dcterms:modified>
</cp:coreProperties>
</file>