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3C5E-4A7C-B800-43EA27B109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smooth val="0"/>
          <c:extLst>
            <c:ext xmlns:c16="http://schemas.microsoft.com/office/drawing/2014/chart" uri="{C3380CC4-5D6E-409C-BE32-E72D297353CC}">
              <c16:uniqueId val="{00000001-3C5E-4A7C-B800-43EA27B10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67224"/>
        <c:axId val="276842920"/>
      </c:lineChart>
      <c:catAx>
        <c:axId val="28346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2920"/>
        <c:crosses val="autoZero"/>
        <c:auto val="1"/>
        <c:lblAlgn val="ctr"/>
        <c:lblOffset val="100"/>
        <c:noMultiLvlLbl val="0"/>
      </c:catAx>
      <c:valAx>
        <c:axId val="27684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6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2654-908C-4417-9C07-65D81CDB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508F4-0628-4D42-ADE2-90593472B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713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3582B-3E89-4F87-9619-BA270E41E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00548-66C5-4CAD-89EE-8342C5197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42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Average Interactions Per Video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Interactions Per Video | YT NDR Doku &amp; Ratgeber</dc:title>
  <dc:creator>Administrator</dc:creator>
  <cp:lastModifiedBy>Administrator</cp:lastModifiedBy>
  <cp:revision>1</cp:revision>
  <dcterms:created xsi:type="dcterms:W3CDTF">2018-04-27T13:55:48Z</dcterms:created>
  <dcterms:modified xsi:type="dcterms:W3CDTF">2018-04-27T13:55:52Z</dcterms:modified>
</cp:coreProperties>
</file>