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65.647499999999994</c:v>
                </c:pt>
                <c:pt idx="2">
                  <c:v>100</c:v>
                </c:pt>
                <c:pt idx="3">
                  <c:v>100</c:v>
                </c:pt>
                <c:pt idx="4">
                  <c:v>98.556700000000006</c:v>
                </c:pt>
                <c:pt idx="5">
                  <c:v>97.855599999999995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F7-4F1A-8686-4148A87F65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24.017600000000002</c:v>
                </c:pt>
                <c:pt idx="1">
                  <c:v>100</c:v>
                </c:pt>
                <c:pt idx="2">
                  <c:v>20.684000000000001</c:v>
                </c:pt>
                <c:pt idx="3">
                  <c:v>24.616700000000002</c:v>
                </c:pt>
                <c:pt idx="4">
                  <c:v>100</c:v>
                </c:pt>
                <c:pt idx="5">
                  <c:v>100</c:v>
                </c:pt>
                <c:pt idx="6">
                  <c:v>92.802000000000007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F7-4F1A-8686-4148A87F6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2364296"/>
        <c:axId val="144751256"/>
      </c:radarChart>
      <c:catAx>
        <c:axId val="16236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751256"/>
        <c:crosses val="autoZero"/>
        <c:auto val="1"/>
        <c:lblAlgn val="ctr"/>
        <c:lblOffset val="100"/>
        <c:noMultiLvlLbl val="0"/>
      </c:catAx>
      <c:valAx>
        <c:axId val="14475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36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AEBB-22DC-4F96-BCD3-F1FE6CC74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YT NDR Doku &amp;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6723D0-B091-4E4A-8F65-21B0CF5896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3210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D33EA-BA29-4D23-A371-20E80C8AA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EA512-A8F9-48C9-8DCE-C8111F40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4233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Radar | YT NDR Doku &amp;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Radar | YT NDR Doku &amp; Ratgeber</dc:title>
  <dc:creator>Administrator</dc:creator>
  <cp:lastModifiedBy>Administrator</cp:lastModifiedBy>
  <cp:revision>1</cp:revision>
  <dcterms:created xsi:type="dcterms:W3CDTF">2018-04-27T13:52:23Z</dcterms:created>
  <dcterms:modified xsi:type="dcterms:W3CDTF">2018-04-27T13:52:28Z</dcterms:modified>
</cp:coreProperties>
</file>