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52.0685</c:v>
                </c:pt>
                <c:pt idx="2">
                  <c:v>100</c:v>
                </c:pt>
                <c:pt idx="3">
                  <c:v>100</c:v>
                </c:pt>
                <c:pt idx="4">
                  <c:v>48.941600000000001</c:v>
                </c:pt>
                <c:pt idx="5">
                  <c:v>55.203000000000003</c:v>
                </c:pt>
                <c:pt idx="6">
                  <c:v>47.7622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BE-4FFC-992C-C98AAAC01A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 Ratgeber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27.262699999999999</c:v>
                </c:pt>
                <c:pt idx="1">
                  <c:v>100</c:v>
                </c:pt>
                <c:pt idx="2">
                  <c:v>44.464199999999998</c:v>
                </c:pt>
                <c:pt idx="3">
                  <c:v>47.647599999999997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BE-4FFC-992C-C98AAAC01A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4512000"/>
        <c:axId val="274512656"/>
      </c:radarChart>
      <c:catAx>
        <c:axId val="27451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12656"/>
        <c:crosses val="autoZero"/>
        <c:auto val="1"/>
        <c:lblAlgn val="ctr"/>
        <c:lblOffset val="100"/>
        <c:noMultiLvlLbl val="0"/>
      </c:catAx>
      <c:valAx>
        <c:axId val="27451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1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6E03B-A3F9-469D-85D1-4B9AF3982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 | YT NDR Doku &amp; Ratgeber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1517BE-F23D-4B07-9316-98287210F3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1629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0EC6B8-BBA2-437E-A851-087B11F509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9FE85-1AB2-4C54-840C-A5B48150E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2688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Key Metrics Radar | YT NDR Doku &amp; Ratgeber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Radar | YT NDR Doku &amp; Ratgeber</dc:title>
  <dc:creator>Administrator</dc:creator>
  <cp:lastModifiedBy>Administrator</cp:lastModifiedBy>
  <cp:revision>1</cp:revision>
  <dcterms:created xsi:type="dcterms:W3CDTF">2018-04-27T13:51:20Z</dcterms:created>
  <dcterms:modified xsi:type="dcterms:W3CDTF">2018-04-27T13:51:24Z</dcterms:modified>
</cp:coreProperties>
</file>