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9EBE-4B53-A07E-0DEB0FC9F88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9EBE-4B53-A07E-0DEB0FC9F8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392168"/>
        <c:axId val="276597032"/>
      </c:radarChart>
      <c:catAx>
        <c:axId val="278392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97032"/>
        <c:crosses val="autoZero"/>
        <c:auto val="1"/>
        <c:lblAlgn val="ctr"/>
        <c:lblOffset val="100"/>
        <c:noMultiLvlLbl val="0"/>
      </c:catAx>
      <c:valAx>
        <c:axId val="27659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92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BFF9B-5E55-4C2D-B714-D7DD45F19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YT NDR Doku &amp; Ratgeber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61D1A1-6579-4E98-A258-0C1228487D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2575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D6AED-450A-44A9-ACEE-351A3B3F3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12.04.2018 - 26.04.2018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D91BF-8338-4260-A033-AE2D79508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6904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Key Metrics Radar | YT NDR Doku &amp; Ratgeber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Radar | YT NDR Doku &amp; Ratgeber</dc:title>
  <dc:creator>Administrator</dc:creator>
  <cp:lastModifiedBy>Administrator</cp:lastModifiedBy>
  <cp:revision>1</cp:revision>
  <dcterms:created xsi:type="dcterms:W3CDTF">2018-04-27T13:46:18Z</dcterms:created>
  <dcterms:modified xsi:type="dcterms:W3CDTF">2018-04-27T13:46:22Z</dcterms:modified>
</cp:coreProperties>
</file>