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Antenne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7604-42D6-B9F2-1B5BB42ACB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Radio Hamburg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7604-42D6-B9F2-1B5BB42ACB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89.0 RTL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7604-42D6-B9F2-1B5BB42ACB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DASDING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7604-42D6-B9F2-1B5BB42ACB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SWR3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7604-42D6-B9F2-1B5BB42ACBE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7604-42D6-B9F2-1B5BB42ACBE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7604-42D6-B9F2-1B5BB42ACBE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7604-42D6-B9F2-1B5BB42ACBEB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Sheet1!$J$2:$J$7</c:f>
            </c:numRef>
          </c:val>
          <c:extLst>
            <c:ext xmlns:c16="http://schemas.microsoft.com/office/drawing/2014/chart" uri="{C3380CC4-5D6E-409C-BE32-E72D297353CC}">
              <c16:uniqueId val="{00000008-7604-42D6-B9F2-1B5BB42ACBEB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Sheet1!$K$2:$K$7</c:f>
            </c:numRef>
          </c:val>
          <c:extLst>
            <c:ext xmlns:c16="http://schemas.microsoft.com/office/drawing/2014/chart" uri="{C3380CC4-5D6E-409C-BE32-E72D297353CC}">
              <c16:uniqueId val="{00000009-7604-42D6-B9F2-1B5BB42ACBEB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Sheet1!$L$2:$L$7</c:f>
            </c:numRef>
          </c:val>
          <c:extLst>
            <c:ext xmlns:c16="http://schemas.microsoft.com/office/drawing/2014/chart" uri="{C3380CC4-5D6E-409C-BE32-E72D297353CC}">
              <c16:uniqueId val="{0000000A-7604-42D6-B9F2-1B5BB42ACBEB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Sheet1!$M$2:$M$7</c:f>
            </c:numRef>
          </c:val>
          <c:extLst>
            <c:ext xmlns:c16="http://schemas.microsoft.com/office/drawing/2014/chart" uri="{C3380CC4-5D6E-409C-BE32-E72D297353CC}">
              <c16:uniqueId val="{0000000B-7604-42D6-B9F2-1B5BB42ACBEB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Sheet1!$N$2:$N$7</c:f>
            </c:numRef>
          </c:val>
          <c:extLst>
            <c:ext xmlns:c16="http://schemas.microsoft.com/office/drawing/2014/chart" uri="{C3380CC4-5D6E-409C-BE32-E72D297353CC}">
              <c16:uniqueId val="{0000000C-7604-42D6-B9F2-1B5BB42ACBEB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Sheet1!$O$2:$O$7</c:f>
            </c:numRef>
          </c:val>
          <c:extLst>
            <c:ext xmlns:c16="http://schemas.microsoft.com/office/drawing/2014/chart" uri="{C3380CC4-5D6E-409C-BE32-E72D297353CC}">
              <c16:uniqueId val="{0000000D-7604-42D6-B9F2-1B5BB42AC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224576"/>
        <c:axId val="275225232"/>
      </c:radarChart>
      <c:catAx>
        <c:axId val="27522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25232"/>
        <c:crosses val="autoZero"/>
        <c:auto val="1"/>
        <c:lblAlgn val="ctr"/>
        <c:lblOffset val="100"/>
        <c:noMultiLvlLbl val="0"/>
      </c:catAx>
      <c:valAx>
        <c:axId val="27522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2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ED94-E4E7-4A48-8DD5-4535666BF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of Key Metrics Radar | N-JOY Gruppe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0B4261-E8E9-4F72-BF78-160DBA8FF5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0235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3B2AF-B8D9-4574-9D53-4F0257A97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DD833-5287-40AB-A806-6FE75A794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341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Copy of Key Metrics Radar | N-JOY Gruppe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Key Metrics Radar | N-JOY Gruppe</dc:title>
  <dc:creator>Administrator</dc:creator>
  <cp:lastModifiedBy>Administrator</cp:lastModifiedBy>
  <cp:revision>1</cp:revision>
  <dcterms:created xsi:type="dcterms:W3CDTF">2018-04-27T13:25:59Z</dcterms:created>
  <dcterms:modified xsi:type="dcterms:W3CDTF">2018-04-27T13:26:05Z</dcterms:modified>
</cp:coreProperties>
</file>