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B778A-5B89-49E1-BFB9-0CFB4A16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12D1E-D1E4-4D86-80FE-ECDC0F0AB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50750"/>
              </p:ext>
            </p:extLst>
          </p:nvPr>
        </p:nvGraphicFramePr>
        <p:xfrm>
          <a:off x="457200" y="1731963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45945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228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02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14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126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3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6847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37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3 - 2017-06-02 07:57:55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 für Donald Trump: Ich mag mich 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0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3 - 2017-06-30 06:42:06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Johannes Schlüter: G20-Trainingslager für gewaltbereite Autonome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62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3 - 2017-06-15 06:24:39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ICE mit Diesellok  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30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3 - 2017-06-30 10:31:58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Familie: Leben mit Sprachassistenten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84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- 2017-06-15 11:33:25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Lang ersehnter Anruf: Neues Herz für 17-jährige Jasmin | Organspende | Doku | DIE REPORTAGE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66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- 2017-08-01 12:56:48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Treckerhelden - Trecker, Traktor oder Schlepper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0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3 - 2017-07-05 23:03:34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G20-Lied: Wenn Autokraten feiern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79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DB3D3-7EC4-42DE-9FCB-FDE331477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01.06.2017 - 31.08.2017</a:t>
            </a:r>
          </a:p>
        </p:txBody>
      </p:sp>
    </p:spTree>
    <p:extLst>
      <p:ext uri="{BB962C8B-B14F-4D97-AF65-F5344CB8AC3E}">
        <p14:creationId xmlns:p14="http://schemas.microsoft.com/office/powerpoint/2010/main" val="3188510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DBF15-A797-4F1A-A703-E1DD6C97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4DFDAA-5DA8-4050-A512-ED9C71255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86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46954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617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19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39417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1020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1856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94447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9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- 2017-08-23 12:26:02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Trucker - Wenn der Lkw das Zuhause ist | 7 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9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- 2017-08-17 12:12:12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Tierschutz: Die Tierretter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4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3 - 2017-08-31 06:48:07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Die Feuerwehrwache in Pankow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04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3 - 2017-06-29 06:27:23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Bahnunterführung in Heppenheim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0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3 - 2017-06-15 06:24:39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Song: Theresa May, die Griff-ins-Klo-Frau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19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- 2017-08-24 12:11:45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Polizei: Die Polizei-Anwärter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64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3 - 2017-08-31 06:46:53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Der schönste Campingplatz der Welt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70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2CCBD-FB9F-4561-B784-9AB82E954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01.06.2017 - 31.08.2017</a:t>
            </a:r>
          </a:p>
        </p:txBody>
      </p:sp>
    </p:spTree>
    <p:extLst>
      <p:ext uri="{BB962C8B-B14F-4D97-AF65-F5344CB8AC3E}">
        <p14:creationId xmlns:p14="http://schemas.microsoft.com/office/powerpoint/2010/main" val="29298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2D79-9C88-4D44-BFAB-BDFCD3660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2B104-C78E-4DA4-B88E-B837A81570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908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35036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775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54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130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517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7651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7783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5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3 - 2017-08-10 17:52:05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Mobbingopfer Dieselfahrer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3 - 2017-08-31 06:49:21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Sprengung an der Autobahn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68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- 2017-06-21 09:04:34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Bademeister im Freibad Urwald: Von Sprungturm, Liegewiese und Pommes | 7 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9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- 2017-06-08 12:10:58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Landwirtschaft am Limit: Ackern bis zum Umfallen? | Doku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5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3 - 2017-08-31 06:47:33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Fantribüne ohne Fans beim VfB Lübeck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3 - 2017-08-11 06:25:04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10.08.2017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33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3 - 2017-06-30 06:47:01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Werbung: Smerkels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4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3 - 2017-08-11 06:09:35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Song: Merkel ist weg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578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1C9B1-0956-4298-BA1A-5626CA784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92284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17FFA-4F4D-4F2A-B3E2-87C3B371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56E40-F20C-4FC0-AA8C-94F7D7304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566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7411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6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1322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6555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231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0385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407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81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- 2017-08-21 08:33:45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Geschwindigkeitsrausch: Was tun gegen Rüpel und Raser? | 45 Min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47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- 2017-06-13 06:57:32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Tupperware: Ärger hinter den Kulissen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3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- 2017-08-30 13:12:13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Kartoffelvielfalt - Von Pommes bis Papier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800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76045-7AE9-4A8F-BAD8-ADC7A15D3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01.06.2017 - 31.08.2017</a:t>
            </a:r>
          </a:p>
        </p:txBody>
      </p:sp>
    </p:spTree>
    <p:extLst>
      <p:ext uri="{BB962C8B-B14F-4D97-AF65-F5344CB8AC3E}">
        <p14:creationId xmlns:p14="http://schemas.microsoft.com/office/powerpoint/2010/main" val="2050740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429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YT Videos im Zeitraum veröffentlicht -  Lifetime | NDR - 1 of 4</vt:lpstr>
      <vt:lpstr>YT Videos im Zeitraum veröffentlicht -  Lifetime | NDR - 2 of 4</vt:lpstr>
      <vt:lpstr>YT Videos im Zeitraum veröffentlicht -  Lifetime | NDR - 3 of 4</vt:lpstr>
      <vt:lpstr>YT Videos im Zeitraum veröffentlicht -  Lifetime | NDR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Videos im Zeitraum veröffentlicht -  Lifetime | NDR - 1 of 4</dc:title>
  <dc:creator>Administrator</dc:creator>
  <cp:lastModifiedBy>Administrator</cp:lastModifiedBy>
  <cp:revision>1</cp:revision>
  <dcterms:created xsi:type="dcterms:W3CDTF">2018-04-25T13:49:43Z</dcterms:created>
  <dcterms:modified xsi:type="dcterms:W3CDTF">2018-04-25T13:51:11Z</dcterms:modified>
</cp:coreProperties>
</file>